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372" r:id="rId3"/>
    <p:sldId id="384" r:id="rId4"/>
    <p:sldId id="377" r:id="rId5"/>
    <p:sldId id="264" r:id="rId6"/>
    <p:sldId id="299" r:id="rId7"/>
    <p:sldId id="298" r:id="rId8"/>
    <p:sldId id="290" r:id="rId9"/>
    <p:sldId id="375" r:id="rId10"/>
    <p:sldId id="373" r:id="rId11"/>
    <p:sldId id="374" r:id="rId12"/>
    <p:sldId id="287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19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ebp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F97A3-1C51-4A9A-AC0C-EE45FA14A59A}" type="datetimeFigureOut">
              <a:rPr lang="zh-TW" altLang="en-US" smtClean="0"/>
              <a:t>2024/7/9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CBF3A-768E-45B4-BA77-C36E171F2B76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43C6E60-1043-8DF8-47C3-9ABF6E1C50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67"/>
          <a:stretch/>
        </p:blipFill>
        <p:spPr>
          <a:xfrm>
            <a:off x="0" y="0"/>
            <a:ext cx="6856413" cy="102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71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FE0BE-45A5-402D-ADA7-B26E65867B71}" type="slidenum">
              <a:rPr lang="en-HK" smtClean="0"/>
              <a:t>8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825024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FE0BE-45A5-402D-ADA7-B26E65867B71}" type="slidenum">
              <a:rPr lang="en-HK" smtClean="0"/>
              <a:t>9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562746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F0E469-8E59-B1D9-5006-9A9618A71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223CA09-C89B-7702-A678-B303EE47D5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BFEF19A-9C4A-4352-7FBE-5E8361EEC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322C3-D1A8-43CC-8869-815E80777498}" type="datetimeFigureOut">
              <a:rPr lang="zh-TW" altLang="en-US" smtClean="0"/>
              <a:t>2024/7/9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D17FB9C-40E7-C931-6262-569858257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F80AF4A-C954-2378-E3C1-E3573CB75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33BF-D9B5-439A-9AFB-49D8B56792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2997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3095CD-5826-9193-A2F6-85725CF14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464CF49-7B07-B3FA-F8DF-4A1A0E0919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ADCE102-4E0A-8313-E8A9-2499C3E41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322C3-D1A8-43CC-8869-815E80777498}" type="datetimeFigureOut">
              <a:rPr lang="zh-TW" altLang="en-US" smtClean="0"/>
              <a:t>2024/7/9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C097024-F571-51E6-F031-D4C6B54E1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BFCF964-5BD9-ACF2-E9F7-88FF546A7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33BF-D9B5-439A-9AFB-49D8B56792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6636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5826597C-9762-7C98-E108-DABC45753A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F2A0A0E-963D-AF0C-93F4-6FD2CEB36B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BE4D8D5-5B11-E4F8-2994-8678363BE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322C3-D1A8-43CC-8869-815E80777498}" type="datetimeFigureOut">
              <a:rPr lang="zh-TW" altLang="en-US" smtClean="0"/>
              <a:t>2024/7/9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C1849A9-30A1-FEA6-E5BC-D77D81C4F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1AEB05E-5ECF-46A9-8EF9-1D7CF073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33BF-D9B5-439A-9AFB-49D8B56792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5296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1FD9415-E3D1-48BB-B345-2F8F0C403ECA}"/>
              </a:ext>
            </a:extLst>
          </p:cNvPr>
          <p:cNvSpPr/>
          <p:nvPr userDrawn="1"/>
        </p:nvSpPr>
        <p:spPr>
          <a:xfrm>
            <a:off x="0" y="683048"/>
            <a:ext cx="12192000" cy="54864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1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EE3B9BA-D906-44B4-A354-120DE2452B63}"/>
              </a:ext>
            </a:extLst>
          </p:cNvPr>
          <p:cNvSpPr/>
          <p:nvPr userDrawn="1"/>
        </p:nvSpPr>
        <p:spPr>
          <a:xfrm>
            <a:off x="3319785" y="3459660"/>
            <a:ext cx="2264315" cy="226431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43B7EADF-BD99-4C2A-83B3-A6B4AEEB8A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66143" y="2305051"/>
            <a:ext cx="2973452" cy="2973452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A631674-AC28-453E-AEEB-BC46FD8C54C8}"/>
              </a:ext>
            </a:extLst>
          </p:cNvPr>
          <p:cNvGrpSpPr/>
          <p:nvPr userDrawn="1"/>
        </p:nvGrpSpPr>
        <p:grpSpPr>
          <a:xfrm>
            <a:off x="0" y="1"/>
            <a:ext cx="12192000" cy="683047"/>
            <a:chOff x="0" y="0"/>
            <a:chExt cx="12192000" cy="683046"/>
          </a:xfrm>
          <a:solidFill>
            <a:schemeClr val="accent2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ACA25DF-D4C9-4DE0-B473-F271A5CAFA39}"/>
                </a:ext>
              </a:extLst>
            </p:cNvPr>
            <p:cNvSpPr/>
            <p:nvPr userDrawn="1"/>
          </p:nvSpPr>
          <p:spPr>
            <a:xfrm>
              <a:off x="0" y="0"/>
              <a:ext cx="12192000" cy="6830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7C3B651-BC7D-4945-A9D7-262BF8E491DC}"/>
                </a:ext>
              </a:extLst>
            </p:cNvPr>
            <p:cNvGrpSpPr/>
            <p:nvPr/>
          </p:nvGrpSpPr>
          <p:grpSpPr>
            <a:xfrm>
              <a:off x="4945463" y="186244"/>
              <a:ext cx="586651" cy="319138"/>
              <a:chOff x="3854451" y="825501"/>
              <a:chExt cx="1587499" cy="863599"/>
            </a:xfrm>
            <a:grpFill/>
          </p:grpSpPr>
          <p:sp>
            <p:nvSpPr>
              <p:cNvPr id="8" name="Freeform 5">
                <a:extLst>
                  <a:ext uri="{FF2B5EF4-FFF2-40B4-BE49-F238E27FC236}">
                    <a16:creationId xmlns:a16="http://schemas.microsoft.com/office/drawing/2014/main" id="{3E4C583E-EB79-44EF-A23B-A50F332521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4451" y="1104900"/>
                <a:ext cx="276225" cy="222250"/>
              </a:xfrm>
              <a:custGeom>
                <a:avLst/>
                <a:gdLst>
                  <a:gd name="T0" fmla="*/ 83 w 136"/>
                  <a:gd name="T1" fmla="*/ 15 h 109"/>
                  <a:gd name="T2" fmla="*/ 8 w 136"/>
                  <a:gd name="T3" fmla="*/ 29 h 109"/>
                  <a:gd name="T4" fmla="*/ 54 w 136"/>
                  <a:gd name="T5" fmla="*/ 95 h 109"/>
                  <a:gd name="T6" fmla="*/ 128 w 136"/>
                  <a:gd name="T7" fmla="*/ 81 h 109"/>
                  <a:gd name="T8" fmla="*/ 83 w 136"/>
                  <a:gd name="T9" fmla="*/ 1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109">
                    <a:moveTo>
                      <a:pt x="83" y="15"/>
                    </a:moveTo>
                    <a:cubicBezTo>
                      <a:pt x="50" y="0"/>
                      <a:pt x="16" y="7"/>
                      <a:pt x="8" y="29"/>
                    </a:cubicBezTo>
                    <a:cubicBezTo>
                      <a:pt x="0" y="51"/>
                      <a:pt x="20" y="80"/>
                      <a:pt x="54" y="95"/>
                    </a:cubicBezTo>
                    <a:cubicBezTo>
                      <a:pt x="87" y="109"/>
                      <a:pt x="120" y="103"/>
                      <a:pt x="128" y="81"/>
                    </a:cubicBezTo>
                    <a:cubicBezTo>
                      <a:pt x="136" y="59"/>
                      <a:pt x="116" y="29"/>
                      <a:pt x="83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1"/>
              </a:p>
            </p:txBody>
          </p:sp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id="{6E94390A-92C7-4D3A-B331-932AD4A2F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8813" y="887413"/>
                <a:ext cx="217487" cy="282575"/>
              </a:xfrm>
              <a:custGeom>
                <a:avLst/>
                <a:gdLst>
                  <a:gd name="T0" fmla="*/ 87 w 107"/>
                  <a:gd name="T1" fmla="*/ 14 h 139"/>
                  <a:gd name="T2" fmla="*/ 19 w 107"/>
                  <a:gd name="T3" fmla="*/ 46 h 139"/>
                  <a:gd name="T4" fmla="*/ 20 w 107"/>
                  <a:gd name="T5" fmla="*/ 125 h 139"/>
                  <a:gd name="T6" fmla="*/ 89 w 107"/>
                  <a:gd name="T7" fmla="*/ 94 h 139"/>
                  <a:gd name="T8" fmla="*/ 87 w 107"/>
                  <a:gd name="T9" fmla="*/ 14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139">
                    <a:moveTo>
                      <a:pt x="87" y="14"/>
                    </a:moveTo>
                    <a:cubicBezTo>
                      <a:pt x="68" y="0"/>
                      <a:pt x="37" y="15"/>
                      <a:pt x="19" y="46"/>
                    </a:cubicBezTo>
                    <a:cubicBezTo>
                      <a:pt x="0" y="76"/>
                      <a:pt x="1" y="112"/>
                      <a:pt x="20" y="125"/>
                    </a:cubicBezTo>
                    <a:cubicBezTo>
                      <a:pt x="39" y="139"/>
                      <a:pt x="70" y="125"/>
                      <a:pt x="89" y="94"/>
                    </a:cubicBezTo>
                    <a:cubicBezTo>
                      <a:pt x="107" y="63"/>
                      <a:pt x="107" y="27"/>
                      <a:pt x="8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1"/>
              </a:p>
            </p:txBody>
          </p:sp>
          <p:sp>
            <p:nvSpPr>
              <p:cNvPr id="10" name="Freeform 7">
                <a:extLst>
                  <a:ext uri="{FF2B5EF4-FFF2-40B4-BE49-F238E27FC236}">
                    <a16:creationId xmlns:a16="http://schemas.microsoft.com/office/drawing/2014/main" id="{046035A4-E2B2-4985-9DE4-544DF9CD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7963" y="895350"/>
                <a:ext cx="225425" cy="279400"/>
              </a:xfrm>
              <a:custGeom>
                <a:avLst/>
                <a:gdLst>
                  <a:gd name="T0" fmla="*/ 19 w 111"/>
                  <a:gd name="T1" fmla="*/ 14 h 137"/>
                  <a:gd name="T2" fmla="*/ 21 w 111"/>
                  <a:gd name="T3" fmla="*/ 93 h 137"/>
                  <a:gd name="T4" fmla="*/ 92 w 111"/>
                  <a:gd name="T5" fmla="*/ 123 h 137"/>
                  <a:gd name="T6" fmla="*/ 90 w 111"/>
                  <a:gd name="T7" fmla="*/ 43 h 137"/>
                  <a:gd name="T8" fmla="*/ 19 w 111"/>
                  <a:gd name="T9" fmla="*/ 14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137">
                    <a:moveTo>
                      <a:pt x="19" y="14"/>
                    </a:moveTo>
                    <a:cubicBezTo>
                      <a:pt x="0" y="27"/>
                      <a:pt x="1" y="63"/>
                      <a:pt x="21" y="93"/>
                    </a:cubicBezTo>
                    <a:cubicBezTo>
                      <a:pt x="41" y="123"/>
                      <a:pt x="73" y="137"/>
                      <a:pt x="92" y="123"/>
                    </a:cubicBezTo>
                    <a:cubicBezTo>
                      <a:pt x="111" y="109"/>
                      <a:pt x="110" y="73"/>
                      <a:pt x="90" y="43"/>
                    </a:cubicBezTo>
                    <a:cubicBezTo>
                      <a:pt x="70" y="13"/>
                      <a:pt x="38" y="0"/>
                      <a:pt x="19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1"/>
              </a:p>
            </p:txBody>
          </p:sp>
          <p:sp>
            <p:nvSpPr>
              <p:cNvPr id="11" name="Freeform 8">
                <a:extLst>
                  <a:ext uri="{FF2B5EF4-FFF2-40B4-BE49-F238E27FC236}">
                    <a16:creationId xmlns:a16="http://schemas.microsoft.com/office/drawing/2014/main" id="{3AE2F2E2-CA51-4083-9C73-7C2FFB8F6F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1963" y="825501"/>
                <a:ext cx="176212" cy="269875"/>
              </a:xfrm>
              <a:custGeom>
                <a:avLst/>
                <a:gdLst>
                  <a:gd name="T0" fmla="*/ 41 w 87"/>
                  <a:gd name="T1" fmla="*/ 1 h 132"/>
                  <a:gd name="T2" fmla="*/ 1 w 87"/>
                  <a:gd name="T3" fmla="*/ 66 h 132"/>
                  <a:gd name="T4" fmla="*/ 45 w 87"/>
                  <a:gd name="T5" fmla="*/ 132 h 132"/>
                  <a:gd name="T6" fmla="*/ 86 w 87"/>
                  <a:gd name="T7" fmla="*/ 67 h 132"/>
                  <a:gd name="T8" fmla="*/ 41 w 87"/>
                  <a:gd name="T9" fmla="*/ 1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32">
                    <a:moveTo>
                      <a:pt x="41" y="1"/>
                    </a:moveTo>
                    <a:cubicBezTo>
                      <a:pt x="18" y="0"/>
                      <a:pt x="0" y="29"/>
                      <a:pt x="1" y="66"/>
                    </a:cubicBezTo>
                    <a:cubicBezTo>
                      <a:pt x="2" y="102"/>
                      <a:pt x="22" y="131"/>
                      <a:pt x="45" y="132"/>
                    </a:cubicBezTo>
                    <a:cubicBezTo>
                      <a:pt x="69" y="132"/>
                      <a:pt x="87" y="103"/>
                      <a:pt x="86" y="67"/>
                    </a:cubicBezTo>
                    <a:cubicBezTo>
                      <a:pt x="84" y="31"/>
                      <a:pt x="65" y="1"/>
                      <a:pt x="4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1"/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56EF44B8-EB54-4697-9CC1-9178E681DE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0125" y="1031875"/>
                <a:ext cx="166687" cy="215900"/>
              </a:xfrm>
              <a:custGeom>
                <a:avLst/>
                <a:gdLst>
                  <a:gd name="T0" fmla="*/ 68 w 82"/>
                  <a:gd name="T1" fmla="*/ 35 h 106"/>
                  <a:gd name="T2" fmla="*/ 16 w 82"/>
                  <a:gd name="T3" fmla="*/ 9 h 106"/>
                  <a:gd name="T4" fmla="*/ 13 w 82"/>
                  <a:gd name="T5" fmla="*/ 71 h 106"/>
                  <a:gd name="T6" fmla="*/ 65 w 82"/>
                  <a:gd name="T7" fmla="*/ 96 h 106"/>
                  <a:gd name="T8" fmla="*/ 68 w 82"/>
                  <a:gd name="T9" fmla="*/ 3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06">
                    <a:moveTo>
                      <a:pt x="68" y="35"/>
                    </a:moveTo>
                    <a:cubicBezTo>
                      <a:pt x="54" y="11"/>
                      <a:pt x="31" y="0"/>
                      <a:pt x="16" y="9"/>
                    </a:cubicBezTo>
                    <a:cubicBezTo>
                      <a:pt x="1" y="19"/>
                      <a:pt x="0" y="47"/>
                      <a:pt x="13" y="71"/>
                    </a:cubicBezTo>
                    <a:cubicBezTo>
                      <a:pt x="27" y="95"/>
                      <a:pt x="50" y="106"/>
                      <a:pt x="65" y="96"/>
                    </a:cubicBezTo>
                    <a:cubicBezTo>
                      <a:pt x="81" y="86"/>
                      <a:pt x="82" y="59"/>
                      <a:pt x="68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1"/>
              </a:p>
            </p:txBody>
          </p:sp>
          <p:sp>
            <p:nvSpPr>
              <p:cNvPr id="13" name="Freeform 10">
                <a:extLst>
                  <a:ext uri="{FF2B5EF4-FFF2-40B4-BE49-F238E27FC236}">
                    <a16:creationId xmlns:a16="http://schemas.microsoft.com/office/drawing/2014/main" id="{8F0671D9-CD3F-41C6-8EB2-8E52ADEDA9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813" y="1209675"/>
                <a:ext cx="211137" cy="166687"/>
              </a:xfrm>
              <a:custGeom>
                <a:avLst/>
                <a:gdLst>
                  <a:gd name="T0" fmla="*/ 98 w 104"/>
                  <a:gd name="T1" fmla="*/ 22 h 82"/>
                  <a:gd name="T2" fmla="*/ 41 w 104"/>
                  <a:gd name="T3" fmla="*/ 10 h 82"/>
                  <a:gd name="T4" fmla="*/ 6 w 104"/>
                  <a:gd name="T5" fmla="*/ 60 h 82"/>
                  <a:gd name="T6" fmla="*/ 63 w 104"/>
                  <a:gd name="T7" fmla="*/ 72 h 82"/>
                  <a:gd name="T8" fmla="*/ 98 w 104"/>
                  <a:gd name="T9" fmla="*/ 2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82">
                    <a:moveTo>
                      <a:pt x="98" y="22"/>
                    </a:moveTo>
                    <a:cubicBezTo>
                      <a:pt x="92" y="5"/>
                      <a:pt x="67" y="0"/>
                      <a:pt x="41" y="10"/>
                    </a:cubicBezTo>
                    <a:cubicBezTo>
                      <a:pt x="16" y="21"/>
                      <a:pt x="0" y="43"/>
                      <a:pt x="6" y="60"/>
                    </a:cubicBezTo>
                    <a:cubicBezTo>
                      <a:pt x="12" y="77"/>
                      <a:pt x="37" y="82"/>
                      <a:pt x="63" y="72"/>
                    </a:cubicBezTo>
                    <a:cubicBezTo>
                      <a:pt x="88" y="61"/>
                      <a:pt x="104" y="39"/>
                      <a:pt x="98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1"/>
              </a:p>
            </p:txBody>
          </p:sp>
          <p:sp>
            <p:nvSpPr>
              <p:cNvPr id="14" name="Freeform 11">
                <a:extLst>
                  <a:ext uri="{FF2B5EF4-FFF2-40B4-BE49-F238E27FC236}">
                    <a16:creationId xmlns:a16="http://schemas.microsoft.com/office/drawing/2014/main" id="{7C1BF019-86F5-478C-838D-A9ADEEC30F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9513" y="989013"/>
                <a:ext cx="138112" cy="203200"/>
              </a:xfrm>
              <a:custGeom>
                <a:avLst/>
                <a:gdLst>
                  <a:gd name="T0" fmla="*/ 37 w 68"/>
                  <a:gd name="T1" fmla="*/ 0 h 100"/>
                  <a:gd name="T2" fmla="*/ 2 w 68"/>
                  <a:gd name="T3" fmla="*/ 50 h 100"/>
                  <a:gd name="T4" fmla="*/ 32 w 68"/>
                  <a:gd name="T5" fmla="*/ 100 h 100"/>
                  <a:gd name="T6" fmla="*/ 67 w 68"/>
                  <a:gd name="T7" fmla="*/ 50 h 100"/>
                  <a:gd name="T8" fmla="*/ 37 w 68"/>
                  <a:gd name="T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100">
                    <a:moveTo>
                      <a:pt x="37" y="0"/>
                    </a:moveTo>
                    <a:cubicBezTo>
                      <a:pt x="19" y="0"/>
                      <a:pt x="3" y="22"/>
                      <a:pt x="2" y="50"/>
                    </a:cubicBezTo>
                    <a:cubicBezTo>
                      <a:pt x="0" y="77"/>
                      <a:pt x="14" y="100"/>
                      <a:pt x="32" y="100"/>
                    </a:cubicBezTo>
                    <a:cubicBezTo>
                      <a:pt x="50" y="100"/>
                      <a:pt x="65" y="78"/>
                      <a:pt x="67" y="50"/>
                    </a:cubicBezTo>
                    <a:cubicBezTo>
                      <a:pt x="68" y="22"/>
                      <a:pt x="55" y="0"/>
                      <a:pt x="3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1"/>
              </a:p>
            </p:txBody>
          </p:sp>
          <p:sp>
            <p:nvSpPr>
              <p:cNvPr id="15" name="Freeform 12">
                <a:extLst>
                  <a:ext uri="{FF2B5EF4-FFF2-40B4-BE49-F238E27FC236}">
                    <a16:creationId xmlns:a16="http://schemas.microsoft.com/office/drawing/2014/main" id="{DD5F88F5-39AE-4751-9EE0-CD6F6DF886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6675" y="1044575"/>
                <a:ext cx="174625" cy="211137"/>
              </a:xfrm>
              <a:custGeom>
                <a:avLst/>
                <a:gdLst>
                  <a:gd name="T0" fmla="*/ 72 w 86"/>
                  <a:gd name="T1" fmla="*/ 11 h 104"/>
                  <a:gd name="T2" fmla="*/ 17 w 86"/>
                  <a:gd name="T3" fmla="*/ 33 h 104"/>
                  <a:gd name="T4" fmla="*/ 15 w 86"/>
                  <a:gd name="T5" fmla="*/ 94 h 104"/>
                  <a:gd name="T6" fmla="*/ 69 w 86"/>
                  <a:gd name="T7" fmla="*/ 72 h 104"/>
                  <a:gd name="T8" fmla="*/ 72 w 86"/>
                  <a:gd name="T9" fmla="*/ 11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4">
                    <a:moveTo>
                      <a:pt x="72" y="11"/>
                    </a:moveTo>
                    <a:cubicBezTo>
                      <a:pt x="58" y="0"/>
                      <a:pt x="33" y="10"/>
                      <a:pt x="17" y="33"/>
                    </a:cubicBezTo>
                    <a:cubicBezTo>
                      <a:pt x="2" y="55"/>
                      <a:pt x="0" y="83"/>
                      <a:pt x="15" y="94"/>
                    </a:cubicBezTo>
                    <a:cubicBezTo>
                      <a:pt x="29" y="104"/>
                      <a:pt x="53" y="95"/>
                      <a:pt x="69" y="72"/>
                    </a:cubicBezTo>
                    <a:cubicBezTo>
                      <a:pt x="85" y="49"/>
                      <a:pt x="86" y="22"/>
                      <a:pt x="7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1"/>
              </a:p>
            </p:txBody>
          </p:sp>
          <p:sp>
            <p:nvSpPr>
              <p:cNvPr id="16" name="Freeform 13">
                <a:extLst>
                  <a:ext uri="{FF2B5EF4-FFF2-40B4-BE49-F238E27FC236}">
                    <a16:creationId xmlns:a16="http://schemas.microsoft.com/office/drawing/2014/main" id="{3696EDC6-FF6E-4D51-8860-5B91B7192D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90988" y="1135063"/>
                <a:ext cx="609600" cy="554037"/>
              </a:xfrm>
              <a:custGeom>
                <a:avLst/>
                <a:gdLst>
                  <a:gd name="T0" fmla="*/ 230 w 300"/>
                  <a:gd name="T1" fmla="*/ 47 h 272"/>
                  <a:gd name="T2" fmla="*/ 111 w 300"/>
                  <a:gd name="T3" fmla="*/ 7 h 272"/>
                  <a:gd name="T4" fmla="*/ 111 w 300"/>
                  <a:gd name="T5" fmla="*/ 7 h 272"/>
                  <a:gd name="T6" fmla="*/ 108 w 300"/>
                  <a:gd name="T7" fmla="*/ 8 h 272"/>
                  <a:gd name="T8" fmla="*/ 105 w 300"/>
                  <a:gd name="T9" fmla="*/ 8 h 272"/>
                  <a:gd name="T10" fmla="*/ 103 w 300"/>
                  <a:gd name="T11" fmla="*/ 9 h 272"/>
                  <a:gd name="T12" fmla="*/ 101 w 300"/>
                  <a:gd name="T13" fmla="*/ 10 h 272"/>
                  <a:gd name="T14" fmla="*/ 98 w 300"/>
                  <a:gd name="T15" fmla="*/ 11 h 272"/>
                  <a:gd name="T16" fmla="*/ 96 w 300"/>
                  <a:gd name="T17" fmla="*/ 11 h 272"/>
                  <a:gd name="T18" fmla="*/ 94 w 300"/>
                  <a:gd name="T19" fmla="*/ 12 h 272"/>
                  <a:gd name="T20" fmla="*/ 91 w 300"/>
                  <a:gd name="T21" fmla="*/ 14 h 272"/>
                  <a:gd name="T22" fmla="*/ 90 w 300"/>
                  <a:gd name="T23" fmla="*/ 14 h 272"/>
                  <a:gd name="T24" fmla="*/ 17 w 300"/>
                  <a:gd name="T25" fmla="*/ 115 h 272"/>
                  <a:gd name="T26" fmla="*/ 81 w 300"/>
                  <a:gd name="T27" fmla="*/ 265 h 272"/>
                  <a:gd name="T28" fmla="*/ 171 w 300"/>
                  <a:gd name="T29" fmla="*/ 232 h 272"/>
                  <a:gd name="T30" fmla="*/ 265 w 300"/>
                  <a:gd name="T31" fmla="*/ 206 h 272"/>
                  <a:gd name="T32" fmla="*/ 230 w 300"/>
                  <a:gd name="T33" fmla="*/ 47 h 272"/>
                  <a:gd name="T34" fmla="*/ 202 w 300"/>
                  <a:gd name="T35" fmla="*/ 136 h 272"/>
                  <a:gd name="T36" fmla="*/ 160 w 300"/>
                  <a:gd name="T37" fmla="*/ 195 h 272"/>
                  <a:gd name="T38" fmla="*/ 92 w 300"/>
                  <a:gd name="T39" fmla="*/ 171 h 272"/>
                  <a:gd name="T40" fmla="*/ 58 w 300"/>
                  <a:gd name="T41" fmla="*/ 142 h 272"/>
                  <a:gd name="T42" fmla="*/ 86 w 300"/>
                  <a:gd name="T43" fmla="*/ 88 h 272"/>
                  <a:gd name="T44" fmla="*/ 130 w 300"/>
                  <a:gd name="T45" fmla="*/ 100 h 272"/>
                  <a:gd name="T46" fmla="*/ 159 w 300"/>
                  <a:gd name="T47" fmla="*/ 65 h 272"/>
                  <a:gd name="T48" fmla="*/ 213 w 300"/>
                  <a:gd name="T49" fmla="*/ 93 h 272"/>
                  <a:gd name="T50" fmla="*/ 202 w 300"/>
                  <a:gd name="T5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00" h="272">
                    <a:moveTo>
                      <a:pt x="230" y="47"/>
                    </a:moveTo>
                    <a:cubicBezTo>
                      <a:pt x="193" y="14"/>
                      <a:pt x="148" y="0"/>
                      <a:pt x="111" y="7"/>
                    </a:cubicBezTo>
                    <a:cubicBezTo>
                      <a:pt x="111" y="7"/>
                      <a:pt x="111" y="7"/>
                      <a:pt x="111" y="7"/>
                    </a:cubicBezTo>
                    <a:cubicBezTo>
                      <a:pt x="110" y="7"/>
                      <a:pt x="109" y="8"/>
                      <a:pt x="108" y="8"/>
                    </a:cubicBezTo>
                    <a:cubicBezTo>
                      <a:pt x="107" y="8"/>
                      <a:pt x="106" y="8"/>
                      <a:pt x="105" y="8"/>
                    </a:cubicBezTo>
                    <a:cubicBezTo>
                      <a:pt x="105" y="9"/>
                      <a:pt x="104" y="9"/>
                      <a:pt x="103" y="9"/>
                    </a:cubicBezTo>
                    <a:cubicBezTo>
                      <a:pt x="102" y="9"/>
                      <a:pt x="101" y="10"/>
                      <a:pt x="101" y="10"/>
                    </a:cubicBezTo>
                    <a:cubicBezTo>
                      <a:pt x="100" y="10"/>
                      <a:pt x="99" y="10"/>
                      <a:pt x="98" y="11"/>
                    </a:cubicBezTo>
                    <a:cubicBezTo>
                      <a:pt x="97" y="11"/>
                      <a:pt x="97" y="11"/>
                      <a:pt x="96" y="11"/>
                    </a:cubicBezTo>
                    <a:cubicBezTo>
                      <a:pt x="95" y="12"/>
                      <a:pt x="95" y="12"/>
                      <a:pt x="94" y="12"/>
                    </a:cubicBezTo>
                    <a:cubicBezTo>
                      <a:pt x="93" y="13"/>
                      <a:pt x="92" y="13"/>
                      <a:pt x="91" y="14"/>
                    </a:cubicBezTo>
                    <a:cubicBezTo>
                      <a:pt x="90" y="14"/>
                      <a:pt x="90" y="14"/>
                      <a:pt x="90" y="14"/>
                    </a:cubicBezTo>
                    <a:cubicBezTo>
                      <a:pt x="57" y="29"/>
                      <a:pt x="28" y="67"/>
                      <a:pt x="17" y="115"/>
                    </a:cubicBezTo>
                    <a:cubicBezTo>
                      <a:pt x="0" y="186"/>
                      <a:pt x="29" y="253"/>
                      <a:pt x="81" y="265"/>
                    </a:cubicBezTo>
                    <a:cubicBezTo>
                      <a:pt x="112" y="272"/>
                      <a:pt x="135" y="243"/>
                      <a:pt x="171" y="232"/>
                    </a:cubicBezTo>
                    <a:cubicBezTo>
                      <a:pt x="208" y="220"/>
                      <a:pt x="243" y="231"/>
                      <a:pt x="265" y="206"/>
                    </a:cubicBezTo>
                    <a:cubicBezTo>
                      <a:pt x="300" y="166"/>
                      <a:pt x="284" y="95"/>
                      <a:pt x="230" y="47"/>
                    </a:cubicBezTo>
                    <a:close/>
                    <a:moveTo>
                      <a:pt x="202" y="136"/>
                    </a:moveTo>
                    <a:cubicBezTo>
                      <a:pt x="160" y="195"/>
                      <a:pt x="160" y="195"/>
                      <a:pt x="160" y="195"/>
                    </a:cubicBezTo>
                    <a:cubicBezTo>
                      <a:pt x="92" y="171"/>
                      <a:pt x="92" y="171"/>
                      <a:pt x="92" y="171"/>
                    </a:cubicBezTo>
                    <a:cubicBezTo>
                      <a:pt x="76" y="169"/>
                      <a:pt x="63" y="158"/>
                      <a:pt x="58" y="142"/>
                    </a:cubicBezTo>
                    <a:cubicBezTo>
                      <a:pt x="51" y="119"/>
                      <a:pt x="63" y="96"/>
                      <a:pt x="86" y="88"/>
                    </a:cubicBezTo>
                    <a:cubicBezTo>
                      <a:pt x="102" y="83"/>
                      <a:pt x="119" y="88"/>
                      <a:pt x="130" y="100"/>
                    </a:cubicBezTo>
                    <a:cubicBezTo>
                      <a:pt x="132" y="84"/>
                      <a:pt x="143" y="70"/>
                      <a:pt x="159" y="65"/>
                    </a:cubicBezTo>
                    <a:cubicBezTo>
                      <a:pt x="182" y="58"/>
                      <a:pt x="206" y="70"/>
                      <a:pt x="213" y="93"/>
                    </a:cubicBezTo>
                    <a:cubicBezTo>
                      <a:pt x="218" y="108"/>
                      <a:pt x="213" y="125"/>
                      <a:pt x="202" y="1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1"/>
              </a:p>
            </p:txBody>
          </p:sp>
          <p:sp>
            <p:nvSpPr>
              <p:cNvPr id="17" name="Freeform 14">
                <a:extLst>
                  <a:ext uri="{FF2B5EF4-FFF2-40B4-BE49-F238E27FC236}">
                    <a16:creationId xmlns:a16="http://schemas.microsoft.com/office/drawing/2014/main" id="{D16A304B-D8E6-485F-81B9-09938C9AE1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91075" y="1225550"/>
                <a:ext cx="465137" cy="423862"/>
              </a:xfrm>
              <a:custGeom>
                <a:avLst/>
                <a:gdLst>
                  <a:gd name="T0" fmla="*/ 218 w 229"/>
                  <a:gd name="T1" fmla="*/ 89 h 208"/>
                  <a:gd name="T2" fmla="*/ 163 w 229"/>
                  <a:gd name="T3" fmla="*/ 11 h 208"/>
                  <a:gd name="T4" fmla="*/ 163 w 229"/>
                  <a:gd name="T5" fmla="*/ 11 h 208"/>
                  <a:gd name="T6" fmla="*/ 160 w 229"/>
                  <a:gd name="T7" fmla="*/ 10 h 208"/>
                  <a:gd name="T8" fmla="*/ 159 w 229"/>
                  <a:gd name="T9" fmla="*/ 9 h 208"/>
                  <a:gd name="T10" fmla="*/ 157 w 229"/>
                  <a:gd name="T11" fmla="*/ 8 h 208"/>
                  <a:gd name="T12" fmla="*/ 155 w 229"/>
                  <a:gd name="T13" fmla="*/ 8 h 208"/>
                  <a:gd name="T14" fmla="*/ 153 w 229"/>
                  <a:gd name="T15" fmla="*/ 7 h 208"/>
                  <a:gd name="T16" fmla="*/ 151 w 229"/>
                  <a:gd name="T17" fmla="*/ 6 h 208"/>
                  <a:gd name="T18" fmla="*/ 150 w 229"/>
                  <a:gd name="T19" fmla="*/ 6 h 208"/>
                  <a:gd name="T20" fmla="*/ 147 w 229"/>
                  <a:gd name="T21" fmla="*/ 5 h 208"/>
                  <a:gd name="T22" fmla="*/ 147 w 229"/>
                  <a:gd name="T23" fmla="*/ 5 h 208"/>
                  <a:gd name="T24" fmla="*/ 56 w 229"/>
                  <a:gd name="T25" fmla="*/ 34 h 208"/>
                  <a:gd name="T26" fmla="*/ 26 w 229"/>
                  <a:gd name="T27" fmla="*/ 155 h 208"/>
                  <a:gd name="T28" fmla="*/ 97 w 229"/>
                  <a:gd name="T29" fmla="*/ 176 h 208"/>
                  <a:gd name="T30" fmla="*/ 166 w 229"/>
                  <a:gd name="T31" fmla="*/ 203 h 208"/>
                  <a:gd name="T32" fmla="*/ 218 w 229"/>
                  <a:gd name="T33" fmla="*/ 89 h 208"/>
                  <a:gd name="T34" fmla="*/ 174 w 229"/>
                  <a:gd name="T35" fmla="*/ 111 h 208"/>
                  <a:gd name="T36" fmla="*/ 150 w 229"/>
                  <a:gd name="T37" fmla="*/ 130 h 208"/>
                  <a:gd name="T38" fmla="*/ 104 w 229"/>
                  <a:gd name="T39" fmla="*/ 146 h 208"/>
                  <a:gd name="T40" fmla="*/ 75 w 229"/>
                  <a:gd name="T41" fmla="*/ 105 h 208"/>
                  <a:gd name="T42" fmla="*/ 69 w 229"/>
                  <a:gd name="T43" fmla="*/ 76 h 208"/>
                  <a:gd name="T44" fmla="*/ 105 w 229"/>
                  <a:gd name="T45" fmla="*/ 57 h 208"/>
                  <a:gd name="T46" fmla="*/ 125 w 229"/>
                  <a:gd name="T47" fmla="*/ 81 h 208"/>
                  <a:gd name="T48" fmla="*/ 155 w 229"/>
                  <a:gd name="T49" fmla="*/ 74 h 208"/>
                  <a:gd name="T50" fmla="*/ 174 w 229"/>
                  <a:gd name="T51" fmla="*/ 11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9" h="208">
                    <a:moveTo>
                      <a:pt x="218" y="89"/>
                    </a:moveTo>
                    <a:cubicBezTo>
                      <a:pt x="210" y="52"/>
                      <a:pt x="188" y="23"/>
                      <a:pt x="163" y="11"/>
                    </a:cubicBezTo>
                    <a:cubicBezTo>
                      <a:pt x="163" y="11"/>
                      <a:pt x="163" y="11"/>
                      <a:pt x="163" y="11"/>
                    </a:cubicBezTo>
                    <a:cubicBezTo>
                      <a:pt x="162" y="10"/>
                      <a:pt x="161" y="10"/>
                      <a:pt x="160" y="10"/>
                    </a:cubicBezTo>
                    <a:cubicBezTo>
                      <a:pt x="160" y="9"/>
                      <a:pt x="159" y="9"/>
                      <a:pt x="159" y="9"/>
                    </a:cubicBezTo>
                    <a:cubicBezTo>
                      <a:pt x="158" y="9"/>
                      <a:pt x="157" y="8"/>
                      <a:pt x="157" y="8"/>
                    </a:cubicBezTo>
                    <a:cubicBezTo>
                      <a:pt x="156" y="8"/>
                      <a:pt x="156" y="8"/>
                      <a:pt x="155" y="8"/>
                    </a:cubicBezTo>
                    <a:cubicBezTo>
                      <a:pt x="154" y="7"/>
                      <a:pt x="154" y="7"/>
                      <a:pt x="153" y="7"/>
                    </a:cubicBezTo>
                    <a:cubicBezTo>
                      <a:pt x="153" y="7"/>
                      <a:pt x="152" y="7"/>
                      <a:pt x="151" y="6"/>
                    </a:cubicBezTo>
                    <a:cubicBezTo>
                      <a:pt x="151" y="6"/>
                      <a:pt x="150" y="6"/>
                      <a:pt x="150" y="6"/>
                    </a:cubicBezTo>
                    <a:cubicBezTo>
                      <a:pt x="149" y="6"/>
                      <a:pt x="148" y="6"/>
                      <a:pt x="147" y="5"/>
                    </a:cubicBezTo>
                    <a:cubicBezTo>
                      <a:pt x="147" y="5"/>
                      <a:pt x="147" y="5"/>
                      <a:pt x="147" y="5"/>
                    </a:cubicBezTo>
                    <a:cubicBezTo>
                      <a:pt x="119" y="0"/>
                      <a:pt x="84" y="9"/>
                      <a:pt x="56" y="34"/>
                    </a:cubicBezTo>
                    <a:cubicBezTo>
                      <a:pt x="13" y="70"/>
                      <a:pt x="0" y="124"/>
                      <a:pt x="26" y="155"/>
                    </a:cubicBezTo>
                    <a:cubicBezTo>
                      <a:pt x="42" y="174"/>
                      <a:pt x="70" y="167"/>
                      <a:pt x="97" y="176"/>
                    </a:cubicBezTo>
                    <a:cubicBezTo>
                      <a:pt x="125" y="186"/>
                      <a:pt x="142" y="208"/>
                      <a:pt x="166" y="203"/>
                    </a:cubicBezTo>
                    <a:cubicBezTo>
                      <a:pt x="206" y="195"/>
                      <a:pt x="229" y="144"/>
                      <a:pt x="218" y="89"/>
                    </a:cubicBezTo>
                    <a:close/>
                    <a:moveTo>
                      <a:pt x="174" y="111"/>
                    </a:moveTo>
                    <a:cubicBezTo>
                      <a:pt x="170" y="122"/>
                      <a:pt x="161" y="129"/>
                      <a:pt x="150" y="130"/>
                    </a:cubicBezTo>
                    <a:cubicBezTo>
                      <a:pt x="104" y="146"/>
                      <a:pt x="104" y="146"/>
                      <a:pt x="104" y="146"/>
                    </a:cubicBezTo>
                    <a:cubicBezTo>
                      <a:pt x="75" y="105"/>
                      <a:pt x="75" y="105"/>
                      <a:pt x="75" y="105"/>
                    </a:cubicBezTo>
                    <a:cubicBezTo>
                      <a:pt x="68" y="98"/>
                      <a:pt x="65" y="86"/>
                      <a:pt x="69" y="76"/>
                    </a:cubicBezTo>
                    <a:cubicBezTo>
                      <a:pt x="74" y="60"/>
                      <a:pt x="90" y="52"/>
                      <a:pt x="105" y="57"/>
                    </a:cubicBezTo>
                    <a:cubicBezTo>
                      <a:pt x="116" y="61"/>
                      <a:pt x="124" y="71"/>
                      <a:pt x="125" y="81"/>
                    </a:cubicBezTo>
                    <a:cubicBezTo>
                      <a:pt x="133" y="73"/>
                      <a:pt x="144" y="70"/>
                      <a:pt x="155" y="74"/>
                    </a:cubicBezTo>
                    <a:cubicBezTo>
                      <a:pt x="171" y="79"/>
                      <a:pt x="179" y="96"/>
                      <a:pt x="174" y="1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1"/>
              </a:p>
            </p:txBody>
          </p: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57074241-0A0F-4086-8411-9748E4177EFF}"/>
              </a:ext>
            </a:extLst>
          </p:cNvPr>
          <p:cNvSpPr/>
          <p:nvPr userDrawn="1"/>
        </p:nvSpPr>
        <p:spPr>
          <a:xfrm>
            <a:off x="0" y="6169447"/>
            <a:ext cx="12192000" cy="7024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296016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" grpId="0"/>
      <p:bldP spid="4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D4DBEB1-27FF-48CD-8C5F-FB6CB6DCA7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56209" y="2360657"/>
            <a:ext cx="1801908" cy="1842851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320BCB78-7E7C-4B4F-AF72-A7B4E143597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95047" y="2360657"/>
            <a:ext cx="1801908" cy="1842851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82D16F74-BBE6-4303-BFA7-76B0E8E6329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33885" y="2360657"/>
            <a:ext cx="1801908" cy="1842851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88DA34-0C7F-4FF4-8D7D-344C2F1D144B}"/>
              </a:ext>
            </a:extLst>
          </p:cNvPr>
          <p:cNvSpPr/>
          <p:nvPr/>
        </p:nvSpPr>
        <p:spPr>
          <a:xfrm>
            <a:off x="0" y="1"/>
            <a:ext cx="12192000" cy="6830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0CDD202-D855-4390-B5C6-C8B2E8F9C160}"/>
              </a:ext>
            </a:extLst>
          </p:cNvPr>
          <p:cNvSpPr/>
          <p:nvPr/>
        </p:nvSpPr>
        <p:spPr>
          <a:xfrm>
            <a:off x="0" y="6169447"/>
            <a:ext cx="12192000" cy="7024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334851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 animBg="1"/>
      <p:bldP spid="24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3797935" cy="6859905"/>
          </a:xfrm>
          <a:custGeom>
            <a:avLst/>
            <a:gdLst/>
            <a:ahLst/>
            <a:cxnLst/>
            <a:rect l="l" t="t" r="r" b="b"/>
            <a:pathLst>
              <a:path w="3797935" h="6859905">
                <a:moveTo>
                  <a:pt x="0" y="6859524"/>
                </a:moveTo>
                <a:lnTo>
                  <a:pt x="3797808" y="6859524"/>
                </a:lnTo>
                <a:lnTo>
                  <a:pt x="3797808" y="0"/>
                </a:lnTo>
                <a:lnTo>
                  <a:pt x="0" y="0"/>
                </a:lnTo>
                <a:lnTo>
                  <a:pt x="0" y="6859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2915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61769E-4B21-DCA2-6A13-1CCC9DB9B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4BBA5C1-182A-E8F2-4CA6-453D9309B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27BCB6A-3CDB-7101-AB0B-840FAF11F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322C3-D1A8-43CC-8869-815E80777498}" type="datetimeFigureOut">
              <a:rPr lang="zh-TW" altLang="en-US" smtClean="0"/>
              <a:t>2024/7/9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CCB67B4-A992-81B9-1BA4-E33707827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A74E8F0-7B71-B23C-6AEB-9803716AF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33BF-D9B5-439A-9AFB-49D8B56792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5179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7F0C18-941D-6980-D050-FAD3CB947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D5C65C5-2B91-2168-C510-9DB5A2EFF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80E37C7-8774-F682-5E5C-E49E2BC89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322C3-D1A8-43CC-8869-815E80777498}" type="datetimeFigureOut">
              <a:rPr lang="zh-TW" altLang="en-US" smtClean="0"/>
              <a:t>2024/7/9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BFE8EB1-4661-8DE4-133F-FDCBF994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D84F397-3B15-598F-8615-EFDB4AF89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33BF-D9B5-439A-9AFB-49D8B56792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1839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0FE3B69-B56C-0FDA-CE3A-C5D41B9D1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89D2021-D3FC-FCF4-3C6D-07244EAB6B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3381C1B-A1CB-9013-6705-EE5CFE483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9167DF3-C3B8-7941-2A80-261DE8980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322C3-D1A8-43CC-8869-815E80777498}" type="datetimeFigureOut">
              <a:rPr lang="zh-TW" altLang="en-US" smtClean="0"/>
              <a:t>2024/7/9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910EA76-EB6B-B1D5-B27B-EA503B77E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E6F3927-9546-7327-816E-72B462BF4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33BF-D9B5-439A-9AFB-49D8B56792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260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B09FA7-77E7-6EB3-E9DD-0F2342013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DE84A2F-3652-55AA-42BD-78D917DDF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842D2E3-97F0-D133-C71B-B46DACAAB3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DEBFA72-E54B-681E-E74E-25CEC7C562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F45902B-432B-2AC8-E59A-4412E11BAF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A4CBC9DE-6983-8A9E-8B9E-56E5D6C8E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322C3-D1A8-43CC-8869-815E80777498}" type="datetimeFigureOut">
              <a:rPr lang="zh-TW" altLang="en-US" smtClean="0"/>
              <a:t>2024/7/9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1BD52D8-66DB-D9DB-2000-DEAFDF655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FDEA16C-953A-7111-EC99-924F40DA8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33BF-D9B5-439A-9AFB-49D8B56792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2537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0D6CDC-916B-8A06-D5FE-702DB258A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EC470EB-6464-CC4D-ED47-C41C25ACF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322C3-D1A8-43CC-8869-815E80777498}" type="datetimeFigureOut">
              <a:rPr lang="zh-TW" altLang="en-US" smtClean="0"/>
              <a:t>2024/7/9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4ACBD64-D617-2F66-371E-BB17B9C8A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FFEE96D-D5DF-6BF0-CEF2-B5FFCB1F3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33BF-D9B5-439A-9AFB-49D8B56792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0203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91772C36-AB99-31FD-9051-1981E7BA2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322C3-D1A8-43CC-8869-815E80777498}" type="datetimeFigureOut">
              <a:rPr lang="zh-TW" altLang="en-US" smtClean="0"/>
              <a:t>2024/7/9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79A3701-0711-D755-3F5C-368372A8F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E3B5DBA-EA44-D9BA-0E40-375B06AFC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33BF-D9B5-439A-9AFB-49D8B56792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5872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F1F59F-007B-EE22-3E0D-43D239DC1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E7BD0C2-92DB-71AE-2F95-C0EA618F5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7A4B097-FDD3-D786-E1A4-9D88ED910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D44D961-86E4-81E0-3C1C-22A03BFD8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322C3-D1A8-43CC-8869-815E80777498}" type="datetimeFigureOut">
              <a:rPr lang="zh-TW" altLang="en-US" smtClean="0"/>
              <a:t>2024/7/9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B5AE669-5FFA-4693-2F9C-ADA0DFF51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481F7D9-B384-7603-9E5A-674F37478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33BF-D9B5-439A-9AFB-49D8B56792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7170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637440-F895-F2D5-9E57-34EE0C3D7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BCE2A5BD-63F4-51BF-5F18-4C0756C67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52B6585-454F-8D39-17E6-20DF0BFCE1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59D5EAF-15E1-0405-224B-11C0FBD35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322C3-D1A8-43CC-8869-815E80777498}" type="datetimeFigureOut">
              <a:rPr lang="zh-TW" altLang="en-US" smtClean="0"/>
              <a:t>2024/7/9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E6B29D3-F2B9-78F5-7E9E-82DB90C8D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90D66C4-CFA4-B82B-6CA6-ECB0EE460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C33BF-D9B5-439A-9AFB-49D8B56792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9237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C40709D-8E75-032A-F796-C5452A2DC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A82FBC2-C166-72B7-3A8D-5F0259163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BACC93B-EB97-9A6E-5BF3-97BB3E1AAA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322C3-D1A8-43CC-8869-815E80777498}" type="datetimeFigureOut">
              <a:rPr lang="zh-TW" altLang="en-US" smtClean="0"/>
              <a:t>2024/7/9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CC7C32F-72B4-C620-03C3-4741C90860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607207E-9203-3618-6E28-FB868F90B5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C33BF-D9B5-439A-9AFB-49D8B56792AE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9F8A144-811E-560F-3CE8-D0B9E76BA4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3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26" Type="http://schemas.openxmlformats.org/officeDocument/2006/relationships/image" Target="../media/image65.png"/><Relationship Id="rId3" Type="http://schemas.openxmlformats.org/officeDocument/2006/relationships/image" Target="../media/image42.png"/><Relationship Id="rId21" Type="http://schemas.openxmlformats.org/officeDocument/2006/relationships/image" Target="../media/image60.png"/><Relationship Id="rId34" Type="http://schemas.openxmlformats.org/officeDocument/2006/relationships/image" Target="../media/image7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5" Type="http://schemas.openxmlformats.org/officeDocument/2006/relationships/image" Target="../media/image64.png"/><Relationship Id="rId33" Type="http://schemas.openxmlformats.org/officeDocument/2006/relationships/hyperlink" Target="https://giochipreziosi.it/" TargetMode="External"/><Relationship Id="rId38" Type="http://schemas.openxmlformats.org/officeDocument/2006/relationships/image" Target="../media/image75.png"/><Relationship Id="rId2" Type="http://schemas.openxmlformats.org/officeDocument/2006/relationships/image" Target="../media/image41.jpeg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29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image" Target="../media/image50.png"/><Relationship Id="rId24" Type="http://schemas.openxmlformats.org/officeDocument/2006/relationships/image" Target="../media/image63.png"/><Relationship Id="rId32" Type="http://schemas.openxmlformats.org/officeDocument/2006/relationships/image" Target="../media/image71.png"/><Relationship Id="rId37" Type="http://schemas.openxmlformats.org/officeDocument/2006/relationships/image" Target="../media/image74.png"/><Relationship Id="rId5" Type="http://schemas.openxmlformats.org/officeDocument/2006/relationships/image" Target="../media/image44.png"/><Relationship Id="rId15" Type="http://schemas.openxmlformats.org/officeDocument/2006/relationships/image" Target="../media/image54.jpeg"/><Relationship Id="rId23" Type="http://schemas.openxmlformats.org/officeDocument/2006/relationships/image" Target="../media/image62.png"/><Relationship Id="rId28" Type="http://schemas.openxmlformats.org/officeDocument/2006/relationships/image" Target="../media/image67.png"/><Relationship Id="rId36" Type="http://schemas.openxmlformats.org/officeDocument/2006/relationships/image" Target="../media/image73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31" Type="http://schemas.openxmlformats.org/officeDocument/2006/relationships/image" Target="../media/image70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Relationship Id="rId22" Type="http://schemas.openxmlformats.org/officeDocument/2006/relationships/image" Target="../media/image61.gif"/><Relationship Id="rId27" Type="http://schemas.openxmlformats.org/officeDocument/2006/relationships/image" Target="../media/image66.png"/><Relationship Id="rId30" Type="http://schemas.openxmlformats.org/officeDocument/2006/relationships/image" Target="../media/image69.png"/><Relationship Id="rId35" Type="http://schemas.openxmlformats.org/officeDocument/2006/relationships/hyperlink" Target="https://www.toyworld.com.a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D4E30C96-F2F1-9E28-D7A9-7B88CA0A74DC}"/>
              </a:ext>
            </a:extLst>
          </p:cNvPr>
          <p:cNvSpPr txBox="1"/>
          <p:nvPr/>
        </p:nvSpPr>
        <p:spPr>
          <a:xfrm>
            <a:off x="3047238" y="3244334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0" dirty="0">
                <a:effectLst/>
              </a:rPr>
              <a:t> </a:t>
            </a:r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6E4B396-F139-BA5F-635D-CADBAA04B524}"/>
              </a:ext>
            </a:extLst>
          </p:cNvPr>
          <p:cNvSpPr txBox="1"/>
          <p:nvPr/>
        </p:nvSpPr>
        <p:spPr>
          <a:xfrm>
            <a:off x="3047238" y="3244334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0" dirty="0">
                <a:effectLst/>
              </a:rPr>
              <a:t> </a:t>
            </a:r>
            <a:endParaRPr lang="zh-TW" altLang="en-US" dirty="0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AA14F689-6970-26EC-CF01-1942682D022A}"/>
              </a:ext>
            </a:extLst>
          </p:cNvPr>
          <p:cNvSpPr txBox="1"/>
          <p:nvPr/>
        </p:nvSpPr>
        <p:spPr>
          <a:xfrm>
            <a:off x="0" y="595508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4800" b="1" dirty="0">
                <a:latin typeface="Arial" panose="020B0604020202020204" pitchFamily="34" charset="0"/>
                <a:cs typeface="Arial" panose="020B0604020202020204" pitchFamily="34" charset="0"/>
              </a:rPr>
              <a:t>Company Introduction</a:t>
            </a:r>
            <a:endParaRPr lang="en-US" altLang="zh-TW" sz="48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AF7127D-B31D-7C8B-CFB2-244D6BFEE5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864" y="1875332"/>
            <a:ext cx="8269224" cy="3858971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1F3ADE7-2559-1F8E-082D-1BB62E760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9904" y="5791539"/>
            <a:ext cx="2292096" cy="106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659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1">
            <a:extLst>
              <a:ext uri="{FF2B5EF4-FFF2-40B4-BE49-F238E27FC236}">
                <a16:creationId xmlns:a16="http://schemas.microsoft.com/office/drawing/2014/main" id="{C1FA715E-CD64-D1B3-BD5B-A2EE89136730}"/>
              </a:ext>
            </a:extLst>
          </p:cNvPr>
          <p:cNvSpPr txBox="1"/>
          <p:nvPr/>
        </p:nvSpPr>
        <p:spPr>
          <a:xfrm>
            <a:off x="2532888" y="162620"/>
            <a:ext cx="6839156" cy="6896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latin typeface="Poppins"/>
              </a:rPr>
              <a:t>Our Production Plant in Zhong Shan China </a:t>
            </a:r>
            <a:endParaRPr lang="en-US" sz="2400" b="1" dirty="0">
              <a:solidFill>
                <a:schemeClr val="bg1"/>
              </a:solidFill>
              <a:latin typeface="Poppins"/>
            </a:endParaRP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5E751754-0DA4-6A30-42BB-690EF58C2E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7161" y="711261"/>
            <a:ext cx="3889941" cy="2558687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7432799E-145D-EAC1-B064-80473519F9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580" y="664985"/>
            <a:ext cx="3889940" cy="2593293"/>
          </a:xfrm>
          <a:prstGeom prst="rect">
            <a:avLst/>
          </a:prstGeom>
        </p:spPr>
      </p:pic>
      <p:sp>
        <p:nvSpPr>
          <p:cNvPr id="20" name="文字方塊 19">
            <a:extLst>
              <a:ext uri="{FF2B5EF4-FFF2-40B4-BE49-F238E27FC236}">
                <a16:creationId xmlns:a16="http://schemas.microsoft.com/office/drawing/2014/main" id="{896E80E1-6957-E3BE-C7C8-ECE7B675E1AE}"/>
              </a:ext>
            </a:extLst>
          </p:cNvPr>
          <p:cNvSpPr txBox="1"/>
          <p:nvPr/>
        </p:nvSpPr>
        <p:spPr>
          <a:xfrm>
            <a:off x="228061" y="3311702"/>
            <a:ext cx="3352800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467" b="1" dirty="0"/>
              <a:t>Main Entrance</a:t>
            </a:r>
            <a:endParaRPr lang="zh-HK" altLang="en-US" sz="1467" b="1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3DC63279-2E37-C527-9A6E-ED8911E5A130}"/>
              </a:ext>
            </a:extLst>
          </p:cNvPr>
          <p:cNvSpPr/>
          <p:nvPr/>
        </p:nvSpPr>
        <p:spPr>
          <a:xfrm>
            <a:off x="9931646" y="3277256"/>
            <a:ext cx="969881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HK" sz="1467" b="1" dirty="0"/>
              <a:t>Reception</a:t>
            </a:r>
            <a:endParaRPr lang="zh-HK" altLang="en-US" sz="1467" b="1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86864EFF-DB1C-4366-3B53-2554BEA73D87}"/>
              </a:ext>
            </a:extLst>
          </p:cNvPr>
          <p:cNvSpPr/>
          <p:nvPr/>
        </p:nvSpPr>
        <p:spPr>
          <a:xfrm>
            <a:off x="4881801" y="3311702"/>
            <a:ext cx="2420663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HK" sz="1467" b="1" dirty="0"/>
              <a:t>Main Building</a:t>
            </a:r>
            <a:endParaRPr lang="zh-HK" altLang="en-US" sz="1467" b="1" dirty="0"/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A2BBFB2F-B1F7-A189-2F02-8B156A4D624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09658"/>
            <a:ext cx="3557530" cy="2371686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826EB4F7-6EA4-A009-7697-E67FA1D184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6404" y="3626744"/>
            <a:ext cx="3860698" cy="2539452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54DF6C55-119F-672F-BBB5-E3A0163AE63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9580" y="3595356"/>
            <a:ext cx="3860698" cy="2548703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5A891FAA-9383-FB75-DFD3-0BED8CD2C3B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509" y="676655"/>
            <a:ext cx="3889941" cy="2593293"/>
          </a:xfrm>
          <a:prstGeom prst="rect">
            <a:avLst/>
          </a:prstGeom>
        </p:spPr>
      </p:pic>
      <p:sp>
        <p:nvSpPr>
          <p:cNvPr id="29" name="矩形 28">
            <a:extLst>
              <a:ext uri="{FF2B5EF4-FFF2-40B4-BE49-F238E27FC236}">
                <a16:creationId xmlns:a16="http://schemas.microsoft.com/office/drawing/2014/main" id="{53545C96-06D4-F274-C0A9-5AEFBE9AB7B0}"/>
              </a:ext>
            </a:extLst>
          </p:cNvPr>
          <p:cNvSpPr/>
          <p:nvPr/>
        </p:nvSpPr>
        <p:spPr>
          <a:xfrm>
            <a:off x="10253497" y="6166195"/>
            <a:ext cx="649537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1467" b="1" dirty="0"/>
              <a:t>Office</a:t>
            </a:r>
            <a:endParaRPr lang="zh-HK" altLang="en-US" sz="1467" b="1" dirty="0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44E26D5A-5B60-91F0-97CE-4BFEE28ACFF4}"/>
              </a:ext>
            </a:extLst>
          </p:cNvPr>
          <p:cNvSpPr/>
          <p:nvPr/>
        </p:nvSpPr>
        <p:spPr>
          <a:xfrm>
            <a:off x="1129516" y="6175339"/>
            <a:ext cx="1326004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1467" b="1" dirty="0"/>
              <a:t>Office building</a:t>
            </a:r>
            <a:endParaRPr lang="zh-HK" altLang="en-US" sz="1467" b="1" dirty="0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E506E7F6-71F7-81F8-8D1C-3ACC4879C5F0}"/>
              </a:ext>
            </a:extLst>
          </p:cNvPr>
          <p:cNvSpPr/>
          <p:nvPr/>
        </p:nvSpPr>
        <p:spPr>
          <a:xfrm>
            <a:off x="5335388" y="6166195"/>
            <a:ext cx="1532022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1467" b="1" dirty="0"/>
              <a:t>Conference room</a:t>
            </a:r>
            <a:endParaRPr lang="zh-HK" altLang="en-US" sz="1467" b="1" dirty="0"/>
          </a:p>
        </p:txBody>
      </p:sp>
    </p:spTree>
    <p:extLst>
      <p:ext uri="{BB962C8B-B14F-4D97-AF65-F5344CB8AC3E}">
        <p14:creationId xmlns:p14="http://schemas.microsoft.com/office/powerpoint/2010/main" val="86038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EC3EE7BA-02F6-4AC9-89A0-C8A4390618BF}"/>
              </a:ext>
            </a:extLst>
          </p:cNvPr>
          <p:cNvSpPr/>
          <p:nvPr/>
        </p:nvSpPr>
        <p:spPr>
          <a:xfrm>
            <a:off x="9823866" y="6413855"/>
            <a:ext cx="189987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d-ID" sz="1100" spc="300" dirty="0">
                <a:solidFill>
                  <a:schemeClr val="bg1"/>
                </a:solidFill>
              </a:rPr>
              <a:t>www.AAAPETS.com</a:t>
            </a:r>
            <a:endParaRPr lang="en-US" sz="1100" spc="300" dirty="0">
              <a:solidFill>
                <a:schemeClr val="bg1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04FE4DD-6594-6DAC-3BF3-38305ADD90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888" y="680251"/>
            <a:ext cx="3820341" cy="2617719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D4DE63EB-6E8C-0F30-98F1-CF8A838C11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8950" y="680251"/>
            <a:ext cx="3825963" cy="2617719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E132AAE0-E1E8-B168-DCB6-00E164A333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07840" y="3494927"/>
            <a:ext cx="3896759" cy="2670082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98AB122C-B24D-5310-88C7-8EB560E4E5C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48664"/>
            <a:ext cx="3703320" cy="2547072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9D89D446-6646-3B69-7085-2B622C62600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680252"/>
            <a:ext cx="3896097" cy="2617718"/>
          </a:xfrm>
          <a:prstGeom prst="rect">
            <a:avLst/>
          </a:prstGeom>
        </p:spPr>
      </p:pic>
      <p:sp>
        <p:nvSpPr>
          <p:cNvPr id="27" name="文字方塊 26">
            <a:extLst>
              <a:ext uri="{FF2B5EF4-FFF2-40B4-BE49-F238E27FC236}">
                <a16:creationId xmlns:a16="http://schemas.microsoft.com/office/drawing/2014/main" id="{6385B8C7-9330-0546-0BE8-D17F3B12C767}"/>
              </a:ext>
            </a:extLst>
          </p:cNvPr>
          <p:cNvSpPr txBox="1"/>
          <p:nvPr/>
        </p:nvSpPr>
        <p:spPr>
          <a:xfrm>
            <a:off x="23119" y="3240331"/>
            <a:ext cx="3352800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467" b="1" dirty="0"/>
              <a:t>Plastic Injection machine</a:t>
            </a:r>
            <a:endParaRPr lang="zh-HK" altLang="en-US" sz="1467" b="1" dirty="0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D74AFEF4-70A2-DF72-8D46-1704A06709B5}"/>
              </a:ext>
            </a:extLst>
          </p:cNvPr>
          <p:cNvSpPr txBox="1"/>
          <p:nvPr/>
        </p:nvSpPr>
        <p:spPr>
          <a:xfrm>
            <a:off x="4445621" y="3216507"/>
            <a:ext cx="3352800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467" b="1" dirty="0"/>
              <a:t>Tooling department</a:t>
            </a:r>
            <a:endParaRPr lang="zh-HK" altLang="en-US" sz="1467" b="1" dirty="0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1A02A2DE-C01C-40F6-F9FF-457337AE60AD}"/>
              </a:ext>
            </a:extLst>
          </p:cNvPr>
          <p:cNvSpPr txBox="1"/>
          <p:nvPr/>
        </p:nvSpPr>
        <p:spPr>
          <a:xfrm>
            <a:off x="8545365" y="3216507"/>
            <a:ext cx="3352800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467" b="1" dirty="0"/>
              <a:t>Die cast machine</a:t>
            </a:r>
            <a:endParaRPr lang="zh-HK" altLang="en-US" sz="1467" b="1" dirty="0"/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6E13D883-F7CB-124F-6DE8-7813F53F545E}"/>
              </a:ext>
            </a:extLst>
          </p:cNvPr>
          <p:cNvSpPr txBox="1"/>
          <p:nvPr/>
        </p:nvSpPr>
        <p:spPr>
          <a:xfrm>
            <a:off x="127075" y="6228513"/>
            <a:ext cx="3466517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467" b="1" dirty="0"/>
              <a:t>Auto color spray machine</a:t>
            </a:r>
          </a:p>
          <a:p>
            <a:pPr algn="ctr"/>
            <a:r>
              <a:rPr lang="en-US" altLang="zh-HK" sz="1467" b="1" dirty="0"/>
              <a:t> (Imported from Germany)</a:t>
            </a:r>
            <a:endParaRPr lang="zh-HK" altLang="en-US" sz="1467" b="1" dirty="0"/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9C94CDD0-9C3D-27E7-C9F8-FC7A1C06192B}"/>
              </a:ext>
            </a:extLst>
          </p:cNvPr>
          <p:cNvSpPr txBox="1"/>
          <p:nvPr/>
        </p:nvSpPr>
        <p:spPr>
          <a:xfrm>
            <a:off x="8498540" y="6095755"/>
            <a:ext cx="3352800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467" b="1" dirty="0"/>
              <a:t>Production line (Assembly)</a:t>
            </a:r>
            <a:endParaRPr lang="zh-HK" altLang="en-US" sz="1467" b="1" dirty="0"/>
          </a:p>
        </p:txBody>
      </p:sp>
      <p:sp>
        <p:nvSpPr>
          <p:cNvPr id="6" name="TextBox 31">
            <a:extLst>
              <a:ext uri="{FF2B5EF4-FFF2-40B4-BE49-F238E27FC236}">
                <a16:creationId xmlns:a16="http://schemas.microsoft.com/office/drawing/2014/main" id="{B32F3432-7611-3450-5432-8462AA26FC45}"/>
              </a:ext>
            </a:extLst>
          </p:cNvPr>
          <p:cNvSpPr txBox="1"/>
          <p:nvPr/>
        </p:nvSpPr>
        <p:spPr>
          <a:xfrm>
            <a:off x="2532888" y="162620"/>
            <a:ext cx="6839156" cy="6896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latin typeface="Poppins"/>
              </a:rPr>
              <a:t>Our Production Plant in Zhong Shan China </a:t>
            </a:r>
            <a:endParaRPr lang="en-US" sz="2400" b="1" dirty="0">
              <a:solidFill>
                <a:schemeClr val="bg1"/>
              </a:solidFill>
              <a:latin typeface="Poppin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6F51549-41C0-5555-9856-1E4342E91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2099" y="3534607"/>
            <a:ext cx="3605031" cy="267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080D5B78-0FFE-A181-7707-2C6A70047519}"/>
              </a:ext>
            </a:extLst>
          </p:cNvPr>
          <p:cNvSpPr txBox="1"/>
          <p:nvPr/>
        </p:nvSpPr>
        <p:spPr>
          <a:xfrm>
            <a:off x="4419600" y="6274514"/>
            <a:ext cx="3352800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467" b="1" dirty="0"/>
              <a:t>Quality Control area</a:t>
            </a:r>
            <a:endParaRPr lang="zh-HK" altLang="en-US" sz="1467" b="1" dirty="0"/>
          </a:p>
        </p:txBody>
      </p:sp>
    </p:spTree>
    <p:extLst>
      <p:ext uri="{BB962C8B-B14F-4D97-AF65-F5344CB8AC3E}">
        <p14:creationId xmlns:p14="http://schemas.microsoft.com/office/powerpoint/2010/main" val="138341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80D31-1C14-40DC-9754-19A4782CC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2031" y="545338"/>
            <a:ext cx="8991853" cy="738664"/>
          </a:xfrm>
        </p:spPr>
        <p:txBody>
          <a:bodyPr>
            <a:normAutofit fontScale="90000"/>
          </a:bodyPr>
          <a:lstStyle/>
          <a:p>
            <a:r>
              <a:rPr lang="en-HK" sz="4800" b="1" dirty="0"/>
              <a:t>Renowned customers + Licenses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A51ACB7-0046-56F2-EE8B-78E29A4531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6143" y="5460112"/>
            <a:ext cx="502698" cy="746077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6610BE3B-3139-2A63-1EA2-E2225DB024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5066" y="3444021"/>
            <a:ext cx="1146360" cy="810721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85F22256-43AC-AFE9-0BFA-6386737194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072" y="2235233"/>
            <a:ext cx="845802" cy="112334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F4933629-596D-467F-7723-A3C67F505DD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0447" y="2922477"/>
            <a:ext cx="1538235" cy="462672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BD2CE9BF-3A60-99A7-3988-8DE75BA16A5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3397" y="3199855"/>
            <a:ext cx="2345723" cy="760406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447D7E00-18F1-5B9C-5262-F15F60EE113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3010" y="1343396"/>
            <a:ext cx="1994370" cy="378619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7C30D036-FA5C-5BAD-ABBA-95840C96D1D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467" y="4888738"/>
            <a:ext cx="1167372" cy="264679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133D9FFF-771B-CBB6-8F85-6811B98D9BA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1782" y="5428290"/>
            <a:ext cx="1511306" cy="322798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87559E36-7C97-CC4F-B162-E4D2629FECC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896" y="6098928"/>
            <a:ext cx="960024" cy="533347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D6BC9460-AF91-A391-1E8E-13585205AEC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4545" y="5272455"/>
            <a:ext cx="2353236" cy="616451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B6DA7A8B-78D2-DA7A-D58D-383599E3EC2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0869" y="5935666"/>
            <a:ext cx="866029" cy="347390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EBDFD49D-2F52-A888-0C25-2DB998E26C2B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1517" y="6098928"/>
            <a:ext cx="1355856" cy="440654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5EF08156-20AD-289F-E7AD-17D318E1F745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0907" y="3685416"/>
            <a:ext cx="814102" cy="561730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00FB1EA8-C1EF-E63B-D9FE-4D3537A01CD7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2894" y="4888738"/>
            <a:ext cx="665048" cy="655368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3AD365F1-311C-1CF5-1BD4-AA3DA81E3599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3473" y="1396200"/>
            <a:ext cx="1757139" cy="494882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DF798F2B-1B12-2CE0-F891-64A10AA0A2AD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0016" y="1959445"/>
            <a:ext cx="1238230" cy="602605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D1EC0675-9D09-DC96-C5BB-55024525EA6D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3587" y="6161313"/>
            <a:ext cx="943627" cy="531127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17D24F23-C3BC-8D83-15E1-5F0B2DCDA91D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0524" y="2052501"/>
            <a:ext cx="1187259" cy="1187259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E4D5405B-6829-76CF-456A-F610DF054AA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021" y="3877263"/>
            <a:ext cx="1813794" cy="414150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1EA31BA3-5B6F-C788-0FB1-268CAB8A67E3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4780" y="1217679"/>
            <a:ext cx="1503200" cy="751600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E913383D-0242-5106-E9CC-0875B950790A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5095" y="6017697"/>
            <a:ext cx="716525" cy="671429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CAF38EFB-4F81-4494-E00C-B7D07C0A11FF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8149" y="3811826"/>
            <a:ext cx="1078860" cy="1078860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2AA3B501-6FF6-7FC1-02F0-22FD35043418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281" y="3840502"/>
            <a:ext cx="1071146" cy="674227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7BBABF98-10AA-27E1-D1D5-EEF27E5709CB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095" y="1370121"/>
            <a:ext cx="2094758" cy="638247"/>
          </a:xfrm>
          <a:prstGeom prst="rect">
            <a:avLst/>
          </a:prstGeom>
        </p:spPr>
      </p:pic>
      <p:pic>
        <p:nvPicPr>
          <p:cNvPr id="29" name="圖片 28">
            <a:extLst>
              <a:ext uri="{FF2B5EF4-FFF2-40B4-BE49-F238E27FC236}">
                <a16:creationId xmlns:a16="http://schemas.microsoft.com/office/drawing/2014/main" id="{75A218E0-59C9-D4EF-31D3-16E1B19087E2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3376" y="5935666"/>
            <a:ext cx="971106" cy="509831"/>
          </a:xfrm>
          <a:prstGeom prst="rect">
            <a:avLst/>
          </a:prstGeom>
        </p:spPr>
      </p:pic>
      <p:pic>
        <p:nvPicPr>
          <p:cNvPr id="30" name="圖片 29">
            <a:extLst>
              <a:ext uri="{FF2B5EF4-FFF2-40B4-BE49-F238E27FC236}">
                <a16:creationId xmlns:a16="http://schemas.microsoft.com/office/drawing/2014/main" id="{BBF573D7-EA31-7B59-99F1-469A073D23FC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3273" y="2375979"/>
            <a:ext cx="845801" cy="845801"/>
          </a:xfrm>
          <a:prstGeom prst="rect">
            <a:avLst/>
          </a:prstGeom>
        </p:spPr>
      </p:pic>
      <p:pic>
        <p:nvPicPr>
          <p:cNvPr id="31" name="圖片 30">
            <a:extLst>
              <a:ext uri="{FF2B5EF4-FFF2-40B4-BE49-F238E27FC236}">
                <a16:creationId xmlns:a16="http://schemas.microsoft.com/office/drawing/2014/main" id="{5096ABA9-C6E4-450B-874C-74C5000D3418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5423" y="1575803"/>
            <a:ext cx="1265360" cy="378619"/>
          </a:xfrm>
          <a:prstGeom prst="rect">
            <a:avLst/>
          </a:prstGeom>
        </p:spPr>
      </p:pic>
      <p:pic>
        <p:nvPicPr>
          <p:cNvPr id="32" name="圖片 31">
            <a:extLst>
              <a:ext uri="{FF2B5EF4-FFF2-40B4-BE49-F238E27FC236}">
                <a16:creationId xmlns:a16="http://schemas.microsoft.com/office/drawing/2014/main" id="{5DD24198-19C6-6A64-9E96-098A114BFD87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6812" y="3062162"/>
            <a:ext cx="766545" cy="959381"/>
          </a:xfrm>
          <a:prstGeom prst="rect">
            <a:avLst/>
          </a:prstGeom>
        </p:spPr>
      </p:pic>
      <p:pic>
        <p:nvPicPr>
          <p:cNvPr id="34" name="圖片 33">
            <a:extLst>
              <a:ext uri="{FF2B5EF4-FFF2-40B4-BE49-F238E27FC236}">
                <a16:creationId xmlns:a16="http://schemas.microsoft.com/office/drawing/2014/main" id="{0B002FFC-DC3B-0069-5FB8-032F4B50ADAE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359510" y="1927035"/>
            <a:ext cx="1839938" cy="1720806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D99AF7DC-200F-51F7-E43B-B5C76EF4A8B3}"/>
              </a:ext>
            </a:extLst>
          </p:cNvPr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7240" y="5197122"/>
            <a:ext cx="1182978" cy="738544"/>
          </a:xfrm>
          <a:prstGeom prst="rect">
            <a:avLst/>
          </a:prstGeom>
        </p:spPr>
      </p:pic>
      <p:pic>
        <p:nvPicPr>
          <p:cNvPr id="35" name="圖片 34">
            <a:extLst>
              <a:ext uri="{FF2B5EF4-FFF2-40B4-BE49-F238E27FC236}">
                <a16:creationId xmlns:a16="http://schemas.microsoft.com/office/drawing/2014/main" id="{55A2577B-2109-7740-0ECE-2A0205CC5639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396457" y="4032609"/>
            <a:ext cx="2204352" cy="890878"/>
          </a:xfrm>
          <a:prstGeom prst="rect">
            <a:avLst/>
          </a:prstGeom>
        </p:spPr>
      </p:pic>
      <p:pic>
        <p:nvPicPr>
          <p:cNvPr id="36" name="圖片 35">
            <a:hlinkClick r:id="rId33"/>
            <a:extLst>
              <a:ext uri="{FF2B5EF4-FFF2-40B4-BE49-F238E27FC236}">
                <a16:creationId xmlns:a16="http://schemas.microsoft.com/office/drawing/2014/main" id="{F3E031C6-8D95-A3EF-7482-9FBE5BBBDC47}"/>
              </a:ext>
            </a:extLst>
          </p:cNvPr>
          <p:cNvPicPr>
            <a:picLocks noChangeAspect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01" y="4883247"/>
            <a:ext cx="1366512" cy="1005659"/>
          </a:xfrm>
          <a:prstGeom prst="rect">
            <a:avLst/>
          </a:prstGeom>
        </p:spPr>
      </p:pic>
      <p:pic>
        <p:nvPicPr>
          <p:cNvPr id="37" name="圖片 36">
            <a:hlinkClick r:id="rId35"/>
            <a:extLst>
              <a:ext uri="{FF2B5EF4-FFF2-40B4-BE49-F238E27FC236}">
                <a16:creationId xmlns:a16="http://schemas.microsoft.com/office/drawing/2014/main" id="{FDBB4EEE-6964-DD1F-5847-BA0FE9D8DB67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4056749" y="4587655"/>
            <a:ext cx="2333104" cy="655367"/>
          </a:xfrm>
          <a:prstGeom prst="rect">
            <a:avLst/>
          </a:prstGeom>
        </p:spPr>
      </p:pic>
      <p:pic>
        <p:nvPicPr>
          <p:cNvPr id="39" name="圖片 38">
            <a:extLst>
              <a:ext uri="{FF2B5EF4-FFF2-40B4-BE49-F238E27FC236}">
                <a16:creationId xmlns:a16="http://schemas.microsoft.com/office/drawing/2014/main" id="{4CBE99B1-2A38-9129-E3BC-D0F03D002514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961583" y="4484598"/>
            <a:ext cx="1598090" cy="712524"/>
          </a:xfrm>
          <a:prstGeom prst="rect">
            <a:avLst/>
          </a:prstGeom>
        </p:spPr>
      </p:pic>
      <p:pic>
        <p:nvPicPr>
          <p:cNvPr id="41" name="圖片 40">
            <a:extLst>
              <a:ext uri="{FF2B5EF4-FFF2-40B4-BE49-F238E27FC236}">
                <a16:creationId xmlns:a16="http://schemas.microsoft.com/office/drawing/2014/main" id="{5EA736B4-BC81-5E53-0E96-5A3F246BAB52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212679" y="1904029"/>
            <a:ext cx="886231" cy="108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36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DC54B7-9B78-42B8-B134-CE16A1C7CAB9}"/>
              </a:ext>
            </a:extLst>
          </p:cNvPr>
          <p:cNvSpPr txBox="1"/>
          <p:nvPr/>
        </p:nvSpPr>
        <p:spPr>
          <a:xfrm>
            <a:off x="18098" y="-10768"/>
            <a:ext cx="5189473" cy="6830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/>
              </a:rPr>
              <a:t>Our background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0B5235E-732F-4A76-865C-FDB065A30790}"/>
              </a:ext>
            </a:extLst>
          </p:cNvPr>
          <p:cNvSpPr/>
          <p:nvPr/>
        </p:nvSpPr>
        <p:spPr>
          <a:xfrm>
            <a:off x="6519403" y="657153"/>
            <a:ext cx="5654499" cy="6942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2764" indent="-122764">
              <a:lnSpc>
                <a:spcPct val="150000"/>
              </a:lnSpc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	</a:t>
            </a:r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Eastcolight 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was established in 1991 in Hong Kong. It has more than 30     years history of producing STEM educational toys.</a:t>
            </a:r>
          </a:p>
          <a:p>
            <a:pPr>
              <a:lnSpc>
                <a:spcPct val="150000"/>
              </a:lnSpc>
            </a:pP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8594" indent="-228594">
              <a:lnSpc>
                <a:spcPct val="150000"/>
              </a:lnSpc>
              <a:buFontTx/>
              <a:buChar char="-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Fully own a manufacturing factory in </a:t>
            </a:r>
            <a:r>
              <a:rPr lang="en-U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ZhongShan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China</a:t>
            </a:r>
            <a:r>
              <a:rPr lang="en-US" altLang="zh-TW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has a </a:t>
            </a:r>
            <a:r>
              <a:rPr lang="en-US" altLang="zh-TW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 &amp; D and S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ales and Marketing office setup in Hong Kong.</a:t>
            </a:r>
          </a:p>
          <a:p>
            <a:pPr marL="228594" indent="-228594">
              <a:lnSpc>
                <a:spcPct val="150000"/>
              </a:lnSpc>
              <a:buFontTx/>
              <a:buChar char="-"/>
            </a:pP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8594" indent="-228594">
              <a:lnSpc>
                <a:spcPct val="150000"/>
              </a:lnSpc>
              <a:buFontTx/>
              <a:buChar char="-"/>
            </a:pPr>
            <a:r>
              <a:rPr lang="en-US" altLang="zh-TW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Eastcolight’s</a:t>
            </a:r>
            <a:r>
              <a:rPr lang="en-US" altLang="zh-TW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telescope, binoculars and microscope are well recognized throughout the world in  the STEM toys industry.</a:t>
            </a:r>
          </a:p>
          <a:p>
            <a:pPr marL="228594" indent="-228594">
              <a:lnSpc>
                <a:spcPct val="150000"/>
              </a:lnSpc>
              <a:buFontTx/>
              <a:buChar char="-"/>
            </a:pPr>
            <a:endParaRPr lang="en-US" altLang="zh-TW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8594" indent="-228594">
              <a:lnSpc>
                <a:spcPct val="150000"/>
              </a:lnSpc>
              <a:buFontTx/>
              <a:buChar char="-"/>
            </a:pPr>
            <a:r>
              <a:rPr lang="en-US" altLang="zh-TW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Outside the basic STEM toys, Eastcolight has developed toys with  Augmented Reality function, and telescope with STARWALK2 APPS.</a:t>
            </a:r>
          </a:p>
          <a:p>
            <a:pPr marL="228594" indent="-228594">
              <a:lnSpc>
                <a:spcPct val="150000"/>
              </a:lnSpc>
              <a:buFontTx/>
              <a:buChar char="-"/>
            </a:pP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8594" indent="-228594">
              <a:lnSpc>
                <a:spcPct val="150000"/>
              </a:lnSpc>
              <a:buFontTx/>
              <a:buChar char="-"/>
            </a:pPr>
            <a:r>
              <a:rPr lang="en-US" altLang="zh-TW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product design team has won various international and local design awards which includes: Good Design Award from Japan,  </a:t>
            </a:r>
            <a:r>
              <a:rPr lang="en-US" altLang="zh-TW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</a:t>
            </a:r>
            <a:r>
              <a:rPr lang="en-US" altLang="zh-TW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Design Award from Germany &amp; A’ design Award from Italy etc.</a:t>
            </a:r>
          </a:p>
          <a:p>
            <a:pPr marL="228594" indent="-228594">
              <a:lnSpc>
                <a:spcPct val="150000"/>
              </a:lnSpc>
              <a:buFontTx/>
              <a:buChar char="-"/>
            </a:pPr>
            <a:endParaRPr lang="en-US" altLang="zh-TW" sz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8594" indent="-228594">
              <a:lnSpc>
                <a:spcPct val="150000"/>
              </a:lnSpc>
              <a:buFontTx/>
              <a:buChar char="-"/>
            </a:pPr>
            <a:endParaRPr lang="en-US" altLang="zh-TW" sz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8594" indent="-228594">
              <a:lnSpc>
                <a:spcPct val="150000"/>
              </a:lnSpc>
              <a:buFontTx/>
              <a:buChar char="-"/>
            </a:pPr>
            <a:endParaRPr lang="en-US" altLang="zh-TW" sz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TW" sz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37061" indent="-237061">
              <a:lnSpc>
                <a:spcPct val="150000"/>
              </a:lnSpc>
            </a:pPr>
            <a:r>
              <a:rPr lang="en-US" altLang="zh-TW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686591F-6886-4938-B463-8D01694D4BBE}"/>
              </a:ext>
            </a:extLst>
          </p:cNvPr>
          <p:cNvSpPr/>
          <p:nvPr/>
        </p:nvSpPr>
        <p:spPr>
          <a:xfrm>
            <a:off x="3422238" y="3445281"/>
            <a:ext cx="683047" cy="68304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D5DBAF8-4A1C-4B11-9F4F-322B21B1C860}"/>
              </a:ext>
            </a:extLst>
          </p:cNvPr>
          <p:cNvSpPr/>
          <p:nvPr/>
        </p:nvSpPr>
        <p:spPr>
          <a:xfrm>
            <a:off x="5692261" y="2340625"/>
            <a:ext cx="316819" cy="31681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3B35EE86-92D8-955E-D875-9E9E5062AE4A}"/>
              </a:ext>
            </a:extLst>
          </p:cNvPr>
          <p:cNvSpPr/>
          <p:nvPr/>
        </p:nvSpPr>
        <p:spPr>
          <a:xfrm>
            <a:off x="61382" y="691781"/>
            <a:ext cx="2205982" cy="304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333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Award winning AR products</a:t>
            </a:r>
            <a:endParaRPr lang="en-US" sz="1333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1AD085B4-DC69-3C0D-DBB8-EF1B1A243C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52544"/>
            <a:ext cx="4049855" cy="2505456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EF40815C-92FD-B512-C3A0-0E2CFE6C98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8" y="1016428"/>
            <a:ext cx="3404140" cy="2104104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C5652259-B4CE-3045-C9DC-B430666B77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4176" y="1836181"/>
            <a:ext cx="2943417" cy="2404606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1B482B49-7F9D-7299-A50C-E0A9D71A8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8326" y="5809417"/>
            <a:ext cx="2253673" cy="104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97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18" grpId="0" animBg="1"/>
      <p:bldP spid="19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C87B3C1A-59DE-46D4-84A7-036D24CC2982}"/>
              </a:ext>
            </a:extLst>
          </p:cNvPr>
          <p:cNvSpPr txBox="1"/>
          <p:nvPr/>
        </p:nvSpPr>
        <p:spPr>
          <a:xfrm>
            <a:off x="877608" y="1055943"/>
            <a:ext cx="8748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99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Facts about </a:t>
            </a:r>
            <a:r>
              <a:rPr lang="en-US" altLang="zh-HK" sz="2400" b="1" dirty="0">
                <a:solidFill>
                  <a:srgbClr val="0099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EASTCOLIGHT (STEM TOYS MANFACTURER) </a:t>
            </a:r>
            <a:endParaRPr lang="id-ID" sz="2400" b="1" dirty="0">
              <a:solidFill>
                <a:srgbClr val="0099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0B5235E-732F-4A76-865C-FDB065A30790}"/>
              </a:ext>
            </a:extLst>
          </p:cNvPr>
          <p:cNvSpPr/>
          <p:nvPr/>
        </p:nvSpPr>
        <p:spPr>
          <a:xfrm>
            <a:off x="6008387" y="1329716"/>
            <a:ext cx="5654499" cy="2002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4" indent="-228594">
              <a:lnSpc>
                <a:spcPct val="150000"/>
              </a:lnSpc>
              <a:buFontTx/>
              <a:buChar char="-"/>
            </a:pPr>
            <a:endParaRPr lang="en-US" altLang="zh-TW" sz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</a:endParaRPr>
          </a:p>
          <a:p>
            <a:pPr marL="228594" indent="-228594">
              <a:lnSpc>
                <a:spcPct val="150000"/>
              </a:lnSpc>
              <a:buFontTx/>
              <a:buChar char="-"/>
            </a:pPr>
            <a:endParaRPr lang="en-US" altLang="zh-TW" sz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</a:endParaRPr>
          </a:p>
          <a:p>
            <a:pPr marL="228594" indent="-228594">
              <a:lnSpc>
                <a:spcPct val="150000"/>
              </a:lnSpc>
              <a:buFontTx/>
              <a:buChar char="-"/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</a:endParaRPr>
          </a:p>
          <a:p>
            <a:pPr marL="228594" indent="-228594">
              <a:lnSpc>
                <a:spcPct val="150000"/>
              </a:lnSpc>
              <a:buFontTx/>
              <a:buChar char="-"/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</a:endParaRPr>
          </a:p>
          <a:p>
            <a:pPr marL="228594" indent="-228594">
              <a:lnSpc>
                <a:spcPct val="150000"/>
              </a:lnSpc>
              <a:buFontTx/>
              <a:buChar char="-"/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</a:endParaRPr>
          </a:p>
          <a:p>
            <a:pPr marL="228594" indent="-228594">
              <a:lnSpc>
                <a:spcPct val="150000"/>
              </a:lnSpc>
              <a:buFontTx/>
              <a:buChar char="-"/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686591F-6886-4938-B463-8D01694D4BBE}"/>
              </a:ext>
            </a:extLst>
          </p:cNvPr>
          <p:cNvSpPr/>
          <p:nvPr/>
        </p:nvSpPr>
        <p:spPr>
          <a:xfrm>
            <a:off x="3422238" y="3445281"/>
            <a:ext cx="683047" cy="68304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D5DBAF8-4A1C-4B11-9F4F-322B21B1C860}"/>
              </a:ext>
            </a:extLst>
          </p:cNvPr>
          <p:cNvSpPr/>
          <p:nvPr/>
        </p:nvSpPr>
        <p:spPr>
          <a:xfrm>
            <a:off x="5692261" y="2340625"/>
            <a:ext cx="316819" cy="31681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1" name="Google Shape;1173;p28">
            <a:extLst>
              <a:ext uri="{FF2B5EF4-FFF2-40B4-BE49-F238E27FC236}">
                <a16:creationId xmlns:a16="http://schemas.microsoft.com/office/drawing/2014/main" id="{59DEEC92-DA1E-CC15-3229-51AF1B89E69C}"/>
              </a:ext>
            </a:extLst>
          </p:cNvPr>
          <p:cNvSpPr/>
          <p:nvPr/>
        </p:nvSpPr>
        <p:spPr>
          <a:xfrm>
            <a:off x="302" y="5258684"/>
            <a:ext cx="12192468" cy="39947"/>
          </a:xfrm>
          <a:custGeom>
            <a:avLst/>
            <a:gdLst/>
            <a:ahLst/>
            <a:cxnLst/>
            <a:rect l="l" t="t" r="r" b="b"/>
            <a:pathLst>
              <a:path w="287513" h="942" extrusionOk="0">
                <a:moveTo>
                  <a:pt x="476" y="0"/>
                </a:moveTo>
                <a:cubicBezTo>
                  <a:pt x="215" y="0"/>
                  <a:pt x="0" y="203"/>
                  <a:pt x="0" y="465"/>
                </a:cubicBezTo>
                <a:cubicBezTo>
                  <a:pt x="0" y="727"/>
                  <a:pt x="215" y="941"/>
                  <a:pt x="476" y="941"/>
                </a:cubicBezTo>
                <a:lnTo>
                  <a:pt x="287036" y="941"/>
                </a:lnTo>
                <a:cubicBezTo>
                  <a:pt x="287298" y="941"/>
                  <a:pt x="287512" y="727"/>
                  <a:pt x="287512" y="465"/>
                </a:cubicBezTo>
                <a:cubicBezTo>
                  <a:pt x="287512" y="203"/>
                  <a:pt x="287298" y="0"/>
                  <a:pt x="28703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" name="Google Shape;1174;p28">
            <a:extLst>
              <a:ext uri="{FF2B5EF4-FFF2-40B4-BE49-F238E27FC236}">
                <a16:creationId xmlns:a16="http://schemas.microsoft.com/office/drawing/2014/main" id="{A1E0E7BE-83D4-E3BE-BD47-CC24BF1CE333}"/>
              </a:ext>
            </a:extLst>
          </p:cNvPr>
          <p:cNvSpPr/>
          <p:nvPr/>
        </p:nvSpPr>
        <p:spPr>
          <a:xfrm>
            <a:off x="3328707" y="2691924"/>
            <a:ext cx="41940" cy="72728"/>
          </a:xfrm>
          <a:custGeom>
            <a:avLst/>
            <a:gdLst/>
            <a:ahLst/>
            <a:cxnLst/>
            <a:rect l="l" t="t" r="r" b="b"/>
            <a:pathLst>
              <a:path w="989" h="1715" extrusionOk="0">
                <a:moveTo>
                  <a:pt x="0" y="0"/>
                </a:moveTo>
                <a:lnTo>
                  <a:pt x="0" y="1715"/>
                </a:lnTo>
                <a:lnTo>
                  <a:pt x="988" y="1715"/>
                </a:lnTo>
                <a:lnTo>
                  <a:pt x="9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" name="Google Shape;1175;p28">
            <a:extLst>
              <a:ext uri="{FF2B5EF4-FFF2-40B4-BE49-F238E27FC236}">
                <a16:creationId xmlns:a16="http://schemas.microsoft.com/office/drawing/2014/main" id="{0BBEBCA7-E5D5-50F2-2E15-A74F6DF3587E}"/>
              </a:ext>
            </a:extLst>
          </p:cNvPr>
          <p:cNvSpPr/>
          <p:nvPr/>
        </p:nvSpPr>
        <p:spPr>
          <a:xfrm>
            <a:off x="2478254" y="2719190"/>
            <a:ext cx="156565" cy="156565"/>
          </a:xfrm>
          <a:custGeom>
            <a:avLst/>
            <a:gdLst/>
            <a:ahLst/>
            <a:cxnLst/>
            <a:rect l="l" t="t" r="r" b="b"/>
            <a:pathLst>
              <a:path w="3692" h="3692" extrusionOk="0">
                <a:moveTo>
                  <a:pt x="1846" y="0"/>
                </a:moveTo>
                <a:cubicBezTo>
                  <a:pt x="834" y="0"/>
                  <a:pt x="0" y="822"/>
                  <a:pt x="0" y="1846"/>
                </a:cubicBezTo>
                <a:cubicBezTo>
                  <a:pt x="0" y="2858"/>
                  <a:pt x="834" y="3691"/>
                  <a:pt x="1846" y="3691"/>
                </a:cubicBezTo>
                <a:cubicBezTo>
                  <a:pt x="2870" y="3691"/>
                  <a:pt x="3691" y="2858"/>
                  <a:pt x="3691" y="1846"/>
                </a:cubicBezTo>
                <a:cubicBezTo>
                  <a:pt x="3691" y="822"/>
                  <a:pt x="2870" y="0"/>
                  <a:pt x="18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" name="Google Shape;1176;p28">
            <a:extLst>
              <a:ext uri="{FF2B5EF4-FFF2-40B4-BE49-F238E27FC236}">
                <a16:creationId xmlns:a16="http://schemas.microsoft.com/office/drawing/2014/main" id="{FCDE7023-EFCD-12C7-7760-95E9E75416D9}"/>
              </a:ext>
            </a:extLst>
          </p:cNvPr>
          <p:cNvSpPr/>
          <p:nvPr/>
        </p:nvSpPr>
        <p:spPr>
          <a:xfrm>
            <a:off x="2494918" y="2735856"/>
            <a:ext cx="123233" cy="123233"/>
          </a:xfrm>
          <a:custGeom>
            <a:avLst/>
            <a:gdLst/>
            <a:ahLst/>
            <a:cxnLst/>
            <a:rect l="l" t="t" r="r" b="b"/>
            <a:pathLst>
              <a:path w="2906" h="2906" extrusionOk="0">
                <a:moveTo>
                  <a:pt x="1453" y="0"/>
                </a:moveTo>
                <a:cubicBezTo>
                  <a:pt x="655" y="0"/>
                  <a:pt x="0" y="643"/>
                  <a:pt x="0" y="1453"/>
                </a:cubicBezTo>
                <a:cubicBezTo>
                  <a:pt x="0" y="2250"/>
                  <a:pt x="655" y="2905"/>
                  <a:pt x="1453" y="2905"/>
                </a:cubicBezTo>
                <a:cubicBezTo>
                  <a:pt x="2250" y="2905"/>
                  <a:pt x="2905" y="2250"/>
                  <a:pt x="2905" y="1453"/>
                </a:cubicBezTo>
                <a:cubicBezTo>
                  <a:pt x="2905" y="643"/>
                  <a:pt x="2250" y="0"/>
                  <a:pt x="1453" y="0"/>
                </a:cubicBez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" name="Google Shape;1177;p28">
            <a:extLst>
              <a:ext uri="{FF2B5EF4-FFF2-40B4-BE49-F238E27FC236}">
                <a16:creationId xmlns:a16="http://schemas.microsoft.com/office/drawing/2014/main" id="{221014C6-0E95-D7A1-2812-DCDE97D34D92}"/>
              </a:ext>
            </a:extLst>
          </p:cNvPr>
          <p:cNvSpPr/>
          <p:nvPr/>
        </p:nvSpPr>
        <p:spPr>
          <a:xfrm>
            <a:off x="6716611" y="2719190"/>
            <a:ext cx="156565" cy="156565"/>
          </a:xfrm>
          <a:custGeom>
            <a:avLst/>
            <a:gdLst/>
            <a:ahLst/>
            <a:cxnLst/>
            <a:rect l="l" t="t" r="r" b="b"/>
            <a:pathLst>
              <a:path w="3692" h="3692" extrusionOk="0">
                <a:moveTo>
                  <a:pt x="1846" y="0"/>
                </a:moveTo>
                <a:cubicBezTo>
                  <a:pt x="834" y="0"/>
                  <a:pt x="1" y="822"/>
                  <a:pt x="1" y="1846"/>
                </a:cubicBezTo>
                <a:cubicBezTo>
                  <a:pt x="1" y="2858"/>
                  <a:pt x="834" y="3691"/>
                  <a:pt x="1846" y="3691"/>
                </a:cubicBezTo>
                <a:cubicBezTo>
                  <a:pt x="2870" y="3691"/>
                  <a:pt x="3692" y="2858"/>
                  <a:pt x="3692" y="1846"/>
                </a:cubicBezTo>
                <a:cubicBezTo>
                  <a:pt x="3692" y="822"/>
                  <a:pt x="2870" y="0"/>
                  <a:pt x="18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" name="Google Shape;1178;p28">
            <a:extLst>
              <a:ext uri="{FF2B5EF4-FFF2-40B4-BE49-F238E27FC236}">
                <a16:creationId xmlns:a16="http://schemas.microsoft.com/office/drawing/2014/main" id="{69DD2216-01DB-E3CE-384B-79B6FE56D073}"/>
              </a:ext>
            </a:extLst>
          </p:cNvPr>
          <p:cNvSpPr/>
          <p:nvPr/>
        </p:nvSpPr>
        <p:spPr>
          <a:xfrm>
            <a:off x="6733277" y="2735856"/>
            <a:ext cx="123233" cy="123233"/>
          </a:xfrm>
          <a:custGeom>
            <a:avLst/>
            <a:gdLst/>
            <a:ahLst/>
            <a:cxnLst/>
            <a:rect l="l" t="t" r="r" b="b"/>
            <a:pathLst>
              <a:path w="2906" h="2906" extrusionOk="0">
                <a:moveTo>
                  <a:pt x="1453" y="0"/>
                </a:moveTo>
                <a:cubicBezTo>
                  <a:pt x="655" y="0"/>
                  <a:pt x="1" y="643"/>
                  <a:pt x="1" y="1453"/>
                </a:cubicBezTo>
                <a:cubicBezTo>
                  <a:pt x="1" y="2250"/>
                  <a:pt x="655" y="2905"/>
                  <a:pt x="1453" y="2905"/>
                </a:cubicBezTo>
                <a:cubicBezTo>
                  <a:pt x="2263" y="2905"/>
                  <a:pt x="2906" y="2250"/>
                  <a:pt x="2906" y="1453"/>
                </a:cubicBezTo>
                <a:cubicBezTo>
                  <a:pt x="2906" y="643"/>
                  <a:pt x="2263" y="0"/>
                  <a:pt x="1453" y="0"/>
                </a:cubicBez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" name="Google Shape;1179;p28">
            <a:extLst>
              <a:ext uri="{FF2B5EF4-FFF2-40B4-BE49-F238E27FC236}">
                <a16:creationId xmlns:a16="http://schemas.microsoft.com/office/drawing/2014/main" id="{5F7BDFA6-6692-7B93-D9AD-2C78D0CE4E49}"/>
              </a:ext>
            </a:extLst>
          </p:cNvPr>
          <p:cNvSpPr/>
          <p:nvPr/>
        </p:nvSpPr>
        <p:spPr>
          <a:xfrm>
            <a:off x="5346286" y="2691924"/>
            <a:ext cx="41940" cy="72728"/>
          </a:xfrm>
          <a:custGeom>
            <a:avLst/>
            <a:gdLst/>
            <a:ahLst/>
            <a:cxnLst/>
            <a:rect l="l" t="t" r="r" b="b"/>
            <a:pathLst>
              <a:path w="989" h="1715" extrusionOk="0">
                <a:moveTo>
                  <a:pt x="0" y="0"/>
                </a:moveTo>
                <a:lnTo>
                  <a:pt x="0" y="1715"/>
                </a:lnTo>
                <a:lnTo>
                  <a:pt x="988" y="1715"/>
                </a:lnTo>
                <a:lnTo>
                  <a:pt x="9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" name="Google Shape;1180;p28">
            <a:extLst>
              <a:ext uri="{FF2B5EF4-FFF2-40B4-BE49-F238E27FC236}">
                <a16:creationId xmlns:a16="http://schemas.microsoft.com/office/drawing/2014/main" id="{A9EDE1B4-BA4A-44BE-1BE1-FC5B15442E30}"/>
              </a:ext>
            </a:extLst>
          </p:cNvPr>
          <p:cNvSpPr/>
          <p:nvPr/>
        </p:nvSpPr>
        <p:spPr>
          <a:xfrm>
            <a:off x="9584645" y="2691924"/>
            <a:ext cx="41940" cy="72728"/>
          </a:xfrm>
          <a:custGeom>
            <a:avLst/>
            <a:gdLst/>
            <a:ahLst/>
            <a:cxnLst/>
            <a:rect l="l" t="t" r="r" b="b"/>
            <a:pathLst>
              <a:path w="989" h="1715" extrusionOk="0">
                <a:moveTo>
                  <a:pt x="1" y="0"/>
                </a:moveTo>
                <a:lnTo>
                  <a:pt x="1" y="1715"/>
                </a:lnTo>
                <a:lnTo>
                  <a:pt x="989" y="1715"/>
                </a:lnTo>
                <a:lnTo>
                  <a:pt x="98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" name="Google Shape;1181;p28">
            <a:extLst>
              <a:ext uri="{FF2B5EF4-FFF2-40B4-BE49-F238E27FC236}">
                <a16:creationId xmlns:a16="http://schemas.microsoft.com/office/drawing/2014/main" id="{1BFD026E-71CA-6DDB-BFCD-BDAAC7D50A74}"/>
              </a:ext>
            </a:extLst>
          </p:cNvPr>
          <p:cNvSpPr/>
          <p:nvPr/>
        </p:nvSpPr>
        <p:spPr>
          <a:xfrm>
            <a:off x="7465466" y="2691924"/>
            <a:ext cx="41940" cy="72728"/>
          </a:xfrm>
          <a:custGeom>
            <a:avLst/>
            <a:gdLst/>
            <a:ahLst/>
            <a:cxnLst/>
            <a:rect l="l" t="t" r="r" b="b"/>
            <a:pathLst>
              <a:path w="989" h="1715" extrusionOk="0">
                <a:moveTo>
                  <a:pt x="0" y="0"/>
                </a:moveTo>
                <a:lnTo>
                  <a:pt x="0" y="1715"/>
                </a:lnTo>
                <a:lnTo>
                  <a:pt x="989" y="1715"/>
                </a:lnTo>
                <a:lnTo>
                  <a:pt x="98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60" name="Google Shape;1182;p28">
            <a:extLst>
              <a:ext uri="{FF2B5EF4-FFF2-40B4-BE49-F238E27FC236}">
                <a16:creationId xmlns:a16="http://schemas.microsoft.com/office/drawing/2014/main" id="{47C86D69-AB4E-AF5B-D2AB-6B2ED5CFDC8F}"/>
              </a:ext>
            </a:extLst>
          </p:cNvPr>
          <p:cNvGrpSpPr/>
          <p:nvPr/>
        </p:nvGrpSpPr>
        <p:grpSpPr>
          <a:xfrm>
            <a:off x="893448" y="1960835"/>
            <a:ext cx="1663189" cy="3423125"/>
            <a:chOff x="670086" y="1470626"/>
            <a:chExt cx="1247392" cy="2567344"/>
          </a:xfrm>
        </p:grpSpPr>
        <p:sp>
          <p:nvSpPr>
            <p:cNvPr id="61" name="Google Shape;1183;p28">
              <a:extLst>
                <a:ext uri="{FF2B5EF4-FFF2-40B4-BE49-F238E27FC236}">
                  <a16:creationId xmlns:a16="http://schemas.microsoft.com/office/drawing/2014/main" id="{7410F938-BB8E-5774-48EE-5EB5196D697C}"/>
                </a:ext>
              </a:extLst>
            </p:cNvPr>
            <p:cNvSpPr/>
            <p:nvPr/>
          </p:nvSpPr>
          <p:spPr>
            <a:xfrm>
              <a:off x="1031336" y="3880026"/>
              <a:ext cx="157912" cy="157944"/>
            </a:xfrm>
            <a:custGeom>
              <a:avLst/>
              <a:gdLst/>
              <a:ahLst/>
              <a:cxnLst/>
              <a:rect l="l" t="t" r="r" b="b"/>
              <a:pathLst>
                <a:path w="4965" h="4966" extrusionOk="0">
                  <a:moveTo>
                    <a:pt x="2488" y="0"/>
                  </a:moveTo>
                  <a:cubicBezTo>
                    <a:pt x="1119" y="0"/>
                    <a:pt x="0" y="1108"/>
                    <a:pt x="0" y="2477"/>
                  </a:cubicBezTo>
                  <a:cubicBezTo>
                    <a:pt x="0" y="3858"/>
                    <a:pt x="1119" y="4965"/>
                    <a:pt x="2488" y="4965"/>
                  </a:cubicBezTo>
                  <a:cubicBezTo>
                    <a:pt x="3858" y="4965"/>
                    <a:pt x="4965" y="3858"/>
                    <a:pt x="4965" y="2477"/>
                  </a:cubicBezTo>
                  <a:cubicBezTo>
                    <a:pt x="4965" y="1108"/>
                    <a:pt x="3858" y="0"/>
                    <a:pt x="24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1184;p28">
              <a:extLst>
                <a:ext uri="{FF2B5EF4-FFF2-40B4-BE49-F238E27FC236}">
                  <a16:creationId xmlns:a16="http://schemas.microsoft.com/office/drawing/2014/main" id="{63B7D63A-879C-DF6C-FCD5-403065157C29}"/>
                </a:ext>
              </a:extLst>
            </p:cNvPr>
            <p:cNvSpPr/>
            <p:nvPr/>
          </p:nvSpPr>
          <p:spPr>
            <a:xfrm>
              <a:off x="1048350" y="3896691"/>
              <a:ext cx="124230" cy="124230"/>
            </a:xfrm>
            <a:custGeom>
              <a:avLst/>
              <a:gdLst/>
              <a:ahLst/>
              <a:cxnLst/>
              <a:rect l="l" t="t" r="r" b="b"/>
              <a:pathLst>
                <a:path w="3906" h="3906" extrusionOk="0">
                  <a:moveTo>
                    <a:pt x="1953" y="0"/>
                  </a:moveTo>
                  <a:cubicBezTo>
                    <a:pt x="870" y="0"/>
                    <a:pt x="1" y="881"/>
                    <a:pt x="1" y="1953"/>
                  </a:cubicBezTo>
                  <a:cubicBezTo>
                    <a:pt x="1" y="3036"/>
                    <a:pt x="870" y="3905"/>
                    <a:pt x="1953" y="3905"/>
                  </a:cubicBezTo>
                  <a:cubicBezTo>
                    <a:pt x="3037" y="3905"/>
                    <a:pt x="3906" y="3036"/>
                    <a:pt x="3906" y="1953"/>
                  </a:cubicBezTo>
                  <a:cubicBezTo>
                    <a:pt x="3906" y="881"/>
                    <a:pt x="3037" y="0"/>
                    <a:pt x="195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1185;p28">
              <a:extLst>
                <a:ext uri="{FF2B5EF4-FFF2-40B4-BE49-F238E27FC236}">
                  <a16:creationId xmlns:a16="http://schemas.microsoft.com/office/drawing/2014/main" id="{89A78586-0CB4-9622-E297-919DCD4F87AF}"/>
                </a:ext>
              </a:extLst>
            </p:cNvPr>
            <p:cNvSpPr/>
            <p:nvPr/>
          </p:nvSpPr>
          <p:spPr>
            <a:xfrm>
              <a:off x="907113" y="1836430"/>
              <a:ext cx="31455" cy="54546"/>
            </a:xfrm>
            <a:custGeom>
              <a:avLst/>
              <a:gdLst/>
              <a:ahLst/>
              <a:cxnLst/>
              <a:rect l="l" t="t" r="r" b="b"/>
              <a:pathLst>
                <a:path w="989" h="1715" extrusionOk="0">
                  <a:moveTo>
                    <a:pt x="1" y="0"/>
                  </a:moveTo>
                  <a:lnTo>
                    <a:pt x="1" y="1715"/>
                  </a:lnTo>
                  <a:lnTo>
                    <a:pt x="989" y="1715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4" name="Google Shape;1186;p28">
              <a:extLst>
                <a:ext uri="{FF2B5EF4-FFF2-40B4-BE49-F238E27FC236}">
                  <a16:creationId xmlns:a16="http://schemas.microsoft.com/office/drawing/2014/main" id="{0D153FFC-F404-4931-C782-4DC30384DC87}"/>
                </a:ext>
              </a:extLst>
            </p:cNvPr>
            <p:cNvSpPr/>
            <p:nvPr/>
          </p:nvSpPr>
          <p:spPr>
            <a:xfrm>
              <a:off x="670086" y="1470626"/>
              <a:ext cx="1247392" cy="2488328"/>
            </a:xfrm>
            <a:custGeom>
              <a:avLst/>
              <a:gdLst/>
              <a:ahLst/>
              <a:cxnLst/>
              <a:rect l="l" t="t" r="r" b="b"/>
              <a:pathLst>
                <a:path w="39220" h="78237" fill="none" extrusionOk="0">
                  <a:moveTo>
                    <a:pt x="39220" y="19611"/>
                  </a:moveTo>
                  <a:cubicBezTo>
                    <a:pt x="39220" y="8788"/>
                    <a:pt x="30445" y="1"/>
                    <a:pt x="19610" y="1"/>
                  </a:cubicBezTo>
                  <a:cubicBezTo>
                    <a:pt x="8775" y="1"/>
                    <a:pt x="0" y="8788"/>
                    <a:pt x="0" y="19611"/>
                  </a:cubicBezTo>
                  <a:cubicBezTo>
                    <a:pt x="0" y="28374"/>
                    <a:pt x="5751" y="35803"/>
                    <a:pt x="13681" y="38315"/>
                  </a:cubicBezTo>
                  <a:lnTo>
                    <a:pt x="13681" y="78237"/>
                  </a:lnTo>
                </a:path>
              </a:pathLst>
            </a:custGeom>
            <a:noFill/>
            <a:ln w="15775" cap="flat" cmpd="sng">
              <a:solidFill>
                <a:srgbClr val="869FB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5" name="Google Shape;1187;p28">
              <a:extLst>
                <a:ext uri="{FF2B5EF4-FFF2-40B4-BE49-F238E27FC236}">
                  <a16:creationId xmlns:a16="http://schemas.microsoft.com/office/drawing/2014/main" id="{8D475E4A-608D-9333-141C-7C99BBDD697C}"/>
                </a:ext>
              </a:extLst>
            </p:cNvPr>
            <p:cNvSpPr/>
            <p:nvPr/>
          </p:nvSpPr>
          <p:spPr>
            <a:xfrm>
              <a:off x="733692" y="1534264"/>
              <a:ext cx="1120172" cy="1120140"/>
            </a:xfrm>
            <a:custGeom>
              <a:avLst/>
              <a:gdLst/>
              <a:ahLst/>
              <a:cxnLst/>
              <a:rect l="l" t="t" r="r" b="b"/>
              <a:pathLst>
                <a:path w="35220" h="35219" extrusionOk="0">
                  <a:moveTo>
                    <a:pt x="17610" y="0"/>
                  </a:moveTo>
                  <a:cubicBezTo>
                    <a:pt x="7883" y="0"/>
                    <a:pt x="1" y="7894"/>
                    <a:pt x="1" y="17610"/>
                  </a:cubicBezTo>
                  <a:cubicBezTo>
                    <a:pt x="1" y="27337"/>
                    <a:pt x="7883" y="35219"/>
                    <a:pt x="17610" y="35219"/>
                  </a:cubicBezTo>
                  <a:cubicBezTo>
                    <a:pt x="27337" y="35219"/>
                    <a:pt x="35219" y="27337"/>
                    <a:pt x="35219" y="17610"/>
                  </a:cubicBezTo>
                  <a:cubicBezTo>
                    <a:pt x="35219" y="7894"/>
                    <a:pt x="27337" y="0"/>
                    <a:pt x="1761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7" name="Google Shape;1188;p28">
              <a:extLst>
                <a:ext uri="{FF2B5EF4-FFF2-40B4-BE49-F238E27FC236}">
                  <a16:creationId xmlns:a16="http://schemas.microsoft.com/office/drawing/2014/main" id="{FDD7238D-F776-1EE0-57F9-C8BDAA123EC6}"/>
                </a:ext>
              </a:extLst>
            </p:cNvPr>
            <p:cNvSpPr/>
            <p:nvPr/>
          </p:nvSpPr>
          <p:spPr>
            <a:xfrm>
              <a:off x="729037" y="1581970"/>
              <a:ext cx="1140832" cy="1072434"/>
            </a:xfrm>
            <a:custGeom>
              <a:avLst/>
              <a:gdLst/>
              <a:ahLst/>
              <a:cxnLst/>
              <a:rect l="l" t="t" r="r" b="b"/>
              <a:pathLst>
                <a:path w="22885" h="22885" extrusionOk="0">
                  <a:moveTo>
                    <a:pt x="11443" y="1"/>
                  </a:moveTo>
                  <a:cubicBezTo>
                    <a:pt x="5121" y="1"/>
                    <a:pt x="1" y="5120"/>
                    <a:pt x="1" y="11443"/>
                  </a:cubicBezTo>
                  <a:cubicBezTo>
                    <a:pt x="1" y="17765"/>
                    <a:pt x="5121" y="22885"/>
                    <a:pt x="11443" y="22885"/>
                  </a:cubicBezTo>
                  <a:cubicBezTo>
                    <a:pt x="17765" y="22885"/>
                    <a:pt x="22885" y="17765"/>
                    <a:pt x="22885" y="11443"/>
                  </a:cubicBezTo>
                  <a:cubicBezTo>
                    <a:pt x="22885" y="5120"/>
                    <a:pt x="17765" y="1"/>
                    <a:pt x="114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200" dirty="0">
                  <a:solidFill>
                    <a:srgbClr val="434343"/>
                  </a:solidFill>
                  <a:latin typeface="+mn-ea"/>
                  <a:cs typeface="Fira Sans Extra Condensed Medium"/>
                  <a:sym typeface="Fira Sans Extra Condensed Medium"/>
                </a:rPr>
                <a:t>Carrying</a:t>
              </a:r>
            </a:p>
            <a:p>
              <a:pPr algn="ctr"/>
              <a:r>
                <a:rPr lang="en-US" sz="1200" dirty="0">
                  <a:solidFill>
                    <a:srgbClr val="434343"/>
                  </a:solidFill>
                  <a:latin typeface="+mn-ea"/>
                  <a:cs typeface="Fira Sans Extra Condensed Medium"/>
                  <a:sym typeface="Fira Sans Extra Condensed Medium"/>
                </a:rPr>
                <a:t>o</a:t>
              </a:r>
              <a:r>
                <a:rPr lang="en" sz="1200" dirty="0">
                  <a:solidFill>
                    <a:srgbClr val="434343"/>
                  </a:solidFill>
                  <a:latin typeface="+mn-ea"/>
                  <a:cs typeface="Fira Sans Extra Condensed Medium"/>
                  <a:sym typeface="Fira Sans Extra Condensed Medium"/>
                </a:rPr>
                <a:t>ver 500 items</a:t>
              </a:r>
            </a:p>
            <a:p>
              <a:pPr algn="ctr"/>
              <a:r>
                <a:rPr lang="en" sz="1200" dirty="0">
                  <a:solidFill>
                    <a:srgbClr val="434343"/>
                  </a:solidFill>
                  <a:latin typeface="+mn-ea"/>
                  <a:cs typeface="Fira Sans Extra Condensed Medium"/>
                  <a:sym typeface="Fira Sans Extra Condensed Medium"/>
                </a:rPr>
                <a:t>currently</a:t>
              </a:r>
              <a:endParaRPr sz="1200" dirty="0">
                <a:solidFill>
                  <a:srgbClr val="434343"/>
                </a:solidFill>
                <a:latin typeface="+mn-ea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29" name="Google Shape;1190;p28">
            <a:extLst>
              <a:ext uri="{FF2B5EF4-FFF2-40B4-BE49-F238E27FC236}">
                <a16:creationId xmlns:a16="http://schemas.microsoft.com/office/drawing/2014/main" id="{1F7CD33D-D48E-65BF-4A4A-876FB28A9E71}"/>
              </a:ext>
            </a:extLst>
          </p:cNvPr>
          <p:cNvGrpSpPr/>
          <p:nvPr/>
        </p:nvGrpSpPr>
        <p:grpSpPr>
          <a:xfrm>
            <a:off x="3012629" y="1960835"/>
            <a:ext cx="1741369" cy="3423125"/>
            <a:chOff x="2259471" y="1470626"/>
            <a:chExt cx="1306027" cy="2567344"/>
          </a:xfrm>
        </p:grpSpPr>
        <p:sp>
          <p:nvSpPr>
            <p:cNvPr id="1030" name="Google Shape;1191;p28">
              <a:extLst>
                <a:ext uri="{FF2B5EF4-FFF2-40B4-BE49-F238E27FC236}">
                  <a16:creationId xmlns:a16="http://schemas.microsoft.com/office/drawing/2014/main" id="{C36911EB-498D-04C2-8E4E-CCD3681C3057}"/>
                </a:ext>
              </a:extLst>
            </p:cNvPr>
            <p:cNvSpPr/>
            <p:nvPr/>
          </p:nvSpPr>
          <p:spPr>
            <a:xfrm>
              <a:off x="3448074" y="2039392"/>
              <a:ext cx="117424" cy="117424"/>
            </a:xfrm>
            <a:custGeom>
              <a:avLst/>
              <a:gdLst/>
              <a:ahLst/>
              <a:cxnLst/>
              <a:rect l="l" t="t" r="r" b="b"/>
              <a:pathLst>
                <a:path w="3692" h="3692" extrusionOk="0">
                  <a:moveTo>
                    <a:pt x="1846" y="0"/>
                  </a:moveTo>
                  <a:cubicBezTo>
                    <a:pt x="834" y="0"/>
                    <a:pt x="0" y="822"/>
                    <a:pt x="0" y="1846"/>
                  </a:cubicBezTo>
                  <a:cubicBezTo>
                    <a:pt x="0" y="2858"/>
                    <a:pt x="834" y="3691"/>
                    <a:pt x="1846" y="3691"/>
                  </a:cubicBezTo>
                  <a:cubicBezTo>
                    <a:pt x="2870" y="3691"/>
                    <a:pt x="3691" y="2858"/>
                    <a:pt x="3691" y="1846"/>
                  </a:cubicBezTo>
                  <a:cubicBezTo>
                    <a:pt x="3691" y="822"/>
                    <a:pt x="2870" y="0"/>
                    <a:pt x="18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31" name="Google Shape;1192;p28">
              <a:extLst>
                <a:ext uri="{FF2B5EF4-FFF2-40B4-BE49-F238E27FC236}">
                  <a16:creationId xmlns:a16="http://schemas.microsoft.com/office/drawing/2014/main" id="{229F53AE-BA7A-D6BE-2EB0-E14859A603E5}"/>
                </a:ext>
              </a:extLst>
            </p:cNvPr>
            <p:cNvSpPr/>
            <p:nvPr/>
          </p:nvSpPr>
          <p:spPr>
            <a:xfrm>
              <a:off x="3460573" y="2051891"/>
              <a:ext cx="92425" cy="92425"/>
            </a:xfrm>
            <a:custGeom>
              <a:avLst/>
              <a:gdLst/>
              <a:ahLst/>
              <a:cxnLst/>
              <a:rect l="l" t="t" r="r" b="b"/>
              <a:pathLst>
                <a:path w="2906" h="2906" extrusionOk="0">
                  <a:moveTo>
                    <a:pt x="1453" y="0"/>
                  </a:moveTo>
                  <a:cubicBezTo>
                    <a:pt x="655" y="0"/>
                    <a:pt x="0" y="643"/>
                    <a:pt x="0" y="1453"/>
                  </a:cubicBezTo>
                  <a:cubicBezTo>
                    <a:pt x="0" y="2250"/>
                    <a:pt x="655" y="2905"/>
                    <a:pt x="1453" y="2905"/>
                  </a:cubicBezTo>
                  <a:cubicBezTo>
                    <a:pt x="2263" y="2905"/>
                    <a:pt x="2905" y="2250"/>
                    <a:pt x="2905" y="1453"/>
                  </a:cubicBezTo>
                  <a:cubicBezTo>
                    <a:pt x="2905" y="643"/>
                    <a:pt x="2263" y="0"/>
                    <a:pt x="1453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32" name="Google Shape;1193;p28">
              <a:extLst>
                <a:ext uri="{FF2B5EF4-FFF2-40B4-BE49-F238E27FC236}">
                  <a16:creationId xmlns:a16="http://schemas.microsoft.com/office/drawing/2014/main" id="{9E5DFE2A-557D-CF29-AD14-12C77D4F1A88}"/>
                </a:ext>
              </a:extLst>
            </p:cNvPr>
            <p:cNvSpPr/>
            <p:nvPr/>
          </p:nvSpPr>
          <p:spPr>
            <a:xfrm>
              <a:off x="2621102" y="3880026"/>
              <a:ext cx="157562" cy="157944"/>
            </a:xfrm>
            <a:custGeom>
              <a:avLst/>
              <a:gdLst/>
              <a:ahLst/>
              <a:cxnLst/>
              <a:rect l="l" t="t" r="r" b="b"/>
              <a:pathLst>
                <a:path w="4954" h="4966" extrusionOk="0">
                  <a:moveTo>
                    <a:pt x="2477" y="0"/>
                  </a:moveTo>
                  <a:cubicBezTo>
                    <a:pt x="1107" y="0"/>
                    <a:pt x="0" y="1108"/>
                    <a:pt x="0" y="2477"/>
                  </a:cubicBezTo>
                  <a:cubicBezTo>
                    <a:pt x="0" y="3858"/>
                    <a:pt x="1107" y="4965"/>
                    <a:pt x="2477" y="4965"/>
                  </a:cubicBezTo>
                  <a:cubicBezTo>
                    <a:pt x="3846" y="4965"/>
                    <a:pt x="4953" y="3858"/>
                    <a:pt x="4953" y="2477"/>
                  </a:cubicBezTo>
                  <a:cubicBezTo>
                    <a:pt x="4953" y="1108"/>
                    <a:pt x="3846" y="0"/>
                    <a:pt x="2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33" name="Google Shape;1194;p28">
              <a:extLst>
                <a:ext uri="{FF2B5EF4-FFF2-40B4-BE49-F238E27FC236}">
                  <a16:creationId xmlns:a16="http://schemas.microsoft.com/office/drawing/2014/main" id="{874E8189-8DAC-8F19-B9E4-17ACBF1F7CA3}"/>
                </a:ext>
              </a:extLst>
            </p:cNvPr>
            <p:cNvSpPr/>
            <p:nvPr/>
          </p:nvSpPr>
          <p:spPr>
            <a:xfrm>
              <a:off x="2637767" y="3896691"/>
              <a:ext cx="124230" cy="124230"/>
            </a:xfrm>
            <a:custGeom>
              <a:avLst/>
              <a:gdLst/>
              <a:ahLst/>
              <a:cxnLst/>
              <a:rect l="l" t="t" r="r" b="b"/>
              <a:pathLst>
                <a:path w="3906" h="3906" extrusionOk="0">
                  <a:moveTo>
                    <a:pt x="1953" y="0"/>
                  </a:moveTo>
                  <a:cubicBezTo>
                    <a:pt x="869" y="0"/>
                    <a:pt x="0" y="881"/>
                    <a:pt x="0" y="1953"/>
                  </a:cubicBezTo>
                  <a:cubicBezTo>
                    <a:pt x="0" y="3036"/>
                    <a:pt x="869" y="3905"/>
                    <a:pt x="1953" y="3905"/>
                  </a:cubicBezTo>
                  <a:cubicBezTo>
                    <a:pt x="3036" y="3905"/>
                    <a:pt x="3905" y="3036"/>
                    <a:pt x="3905" y="1953"/>
                  </a:cubicBezTo>
                  <a:cubicBezTo>
                    <a:pt x="3905" y="881"/>
                    <a:pt x="3036" y="0"/>
                    <a:pt x="1953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34" name="Google Shape;1195;p28">
              <a:extLst>
                <a:ext uri="{FF2B5EF4-FFF2-40B4-BE49-F238E27FC236}">
                  <a16:creationId xmlns:a16="http://schemas.microsoft.com/office/drawing/2014/main" id="{9C4A793C-1468-EED4-1E2B-FAD596409061}"/>
                </a:ext>
              </a:extLst>
            </p:cNvPr>
            <p:cNvSpPr/>
            <p:nvPr/>
          </p:nvSpPr>
          <p:spPr>
            <a:xfrm>
              <a:off x="2259471" y="1470626"/>
              <a:ext cx="1247392" cy="2488328"/>
            </a:xfrm>
            <a:custGeom>
              <a:avLst/>
              <a:gdLst/>
              <a:ahLst/>
              <a:cxnLst/>
              <a:rect l="l" t="t" r="r" b="b"/>
              <a:pathLst>
                <a:path w="39220" h="78237" fill="none" extrusionOk="0">
                  <a:moveTo>
                    <a:pt x="39220" y="19611"/>
                  </a:moveTo>
                  <a:cubicBezTo>
                    <a:pt x="39220" y="8788"/>
                    <a:pt x="30445" y="1"/>
                    <a:pt x="19610" y="1"/>
                  </a:cubicBezTo>
                  <a:cubicBezTo>
                    <a:pt x="8776" y="1"/>
                    <a:pt x="1" y="8788"/>
                    <a:pt x="1" y="19611"/>
                  </a:cubicBezTo>
                  <a:cubicBezTo>
                    <a:pt x="1" y="28374"/>
                    <a:pt x="5751" y="35803"/>
                    <a:pt x="13681" y="38315"/>
                  </a:cubicBezTo>
                  <a:lnTo>
                    <a:pt x="13681" y="78237"/>
                  </a:lnTo>
                </a:path>
              </a:pathLst>
            </a:custGeom>
            <a:noFill/>
            <a:ln w="15775" cap="flat" cmpd="sng">
              <a:solidFill>
                <a:srgbClr val="FCBD2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35" name="Google Shape;1196;p28">
              <a:extLst>
                <a:ext uri="{FF2B5EF4-FFF2-40B4-BE49-F238E27FC236}">
                  <a16:creationId xmlns:a16="http://schemas.microsoft.com/office/drawing/2014/main" id="{3344A98C-A14B-DF6F-68FD-D5BEE2E21807}"/>
                </a:ext>
              </a:extLst>
            </p:cNvPr>
            <p:cNvSpPr/>
            <p:nvPr/>
          </p:nvSpPr>
          <p:spPr>
            <a:xfrm>
              <a:off x="2323076" y="1534264"/>
              <a:ext cx="1120172" cy="1120140"/>
            </a:xfrm>
            <a:custGeom>
              <a:avLst/>
              <a:gdLst/>
              <a:ahLst/>
              <a:cxnLst/>
              <a:rect l="l" t="t" r="r" b="b"/>
              <a:pathLst>
                <a:path w="35220" h="35219" extrusionOk="0">
                  <a:moveTo>
                    <a:pt x="17610" y="0"/>
                  </a:moveTo>
                  <a:cubicBezTo>
                    <a:pt x="7883" y="0"/>
                    <a:pt x="1" y="7894"/>
                    <a:pt x="1" y="17610"/>
                  </a:cubicBezTo>
                  <a:cubicBezTo>
                    <a:pt x="1" y="27337"/>
                    <a:pt x="7883" y="35219"/>
                    <a:pt x="17610" y="35219"/>
                  </a:cubicBezTo>
                  <a:cubicBezTo>
                    <a:pt x="27338" y="35219"/>
                    <a:pt x="35220" y="27337"/>
                    <a:pt x="35220" y="17610"/>
                  </a:cubicBezTo>
                  <a:cubicBezTo>
                    <a:pt x="35220" y="7894"/>
                    <a:pt x="27338" y="0"/>
                    <a:pt x="17610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36" name="Google Shape;1197;p28">
              <a:extLst>
                <a:ext uri="{FF2B5EF4-FFF2-40B4-BE49-F238E27FC236}">
                  <a16:creationId xmlns:a16="http://schemas.microsoft.com/office/drawing/2014/main" id="{8535DFAF-554E-B583-B692-0F6CEAC4C969}"/>
                </a:ext>
              </a:extLst>
            </p:cNvPr>
            <p:cNvSpPr/>
            <p:nvPr/>
          </p:nvSpPr>
          <p:spPr>
            <a:xfrm>
              <a:off x="2328269" y="1557684"/>
              <a:ext cx="1108757" cy="1096719"/>
            </a:xfrm>
            <a:custGeom>
              <a:avLst/>
              <a:gdLst/>
              <a:ahLst/>
              <a:cxnLst/>
              <a:rect l="l" t="t" r="r" b="b"/>
              <a:pathLst>
                <a:path w="22884" h="22885" extrusionOk="0">
                  <a:moveTo>
                    <a:pt x="11442" y="1"/>
                  </a:moveTo>
                  <a:cubicBezTo>
                    <a:pt x="5120" y="1"/>
                    <a:pt x="0" y="5120"/>
                    <a:pt x="0" y="11443"/>
                  </a:cubicBezTo>
                  <a:cubicBezTo>
                    <a:pt x="0" y="17765"/>
                    <a:pt x="5120" y="22885"/>
                    <a:pt x="11442" y="22885"/>
                  </a:cubicBezTo>
                  <a:cubicBezTo>
                    <a:pt x="17764" y="22885"/>
                    <a:pt x="22884" y="17765"/>
                    <a:pt x="22884" y="11443"/>
                  </a:cubicBezTo>
                  <a:cubicBezTo>
                    <a:pt x="22884" y="5120"/>
                    <a:pt x="17764" y="1"/>
                    <a:pt x="114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Fira Sans Extra Condensed Medium"/>
                  <a:sym typeface="Fira Sans Extra Condensed Medium"/>
                </a:rPr>
                <a:t>Sell over 110 countries</a:t>
              </a:r>
              <a:endParaRPr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38" name="Google Shape;1199;p28">
            <a:extLst>
              <a:ext uri="{FF2B5EF4-FFF2-40B4-BE49-F238E27FC236}">
                <a16:creationId xmlns:a16="http://schemas.microsoft.com/office/drawing/2014/main" id="{3FF0B8D3-EAFA-A722-5C59-3578CE5E4438}"/>
              </a:ext>
            </a:extLst>
          </p:cNvPr>
          <p:cNvGrpSpPr/>
          <p:nvPr/>
        </p:nvGrpSpPr>
        <p:grpSpPr>
          <a:xfrm>
            <a:off x="5131807" y="1960835"/>
            <a:ext cx="1663232" cy="3423125"/>
            <a:chOff x="3848855" y="1470626"/>
            <a:chExt cx="1247424" cy="2567344"/>
          </a:xfrm>
        </p:grpSpPr>
        <p:sp>
          <p:nvSpPr>
            <p:cNvPr id="1039" name="Google Shape;1200;p28">
              <a:extLst>
                <a:ext uri="{FF2B5EF4-FFF2-40B4-BE49-F238E27FC236}">
                  <a16:creationId xmlns:a16="http://schemas.microsoft.com/office/drawing/2014/main" id="{DE7AC061-DECB-AC6A-A2E8-C074ED20B18D}"/>
                </a:ext>
              </a:extLst>
            </p:cNvPr>
            <p:cNvSpPr/>
            <p:nvPr/>
          </p:nvSpPr>
          <p:spPr>
            <a:xfrm>
              <a:off x="4203299" y="3880026"/>
              <a:ext cx="157912" cy="157944"/>
            </a:xfrm>
            <a:custGeom>
              <a:avLst/>
              <a:gdLst/>
              <a:ahLst/>
              <a:cxnLst/>
              <a:rect l="l" t="t" r="r" b="b"/>
              <a:pathLst>
                <a:path w="4965" h="4966" extrusionOk="0">
                  <a:moveTo>
                    <a:pt x="2477" y="0"/>
                  </a:moveTo>
                  <a:cubicBezTo>
                    <a:pt x="1107" y="0"/>
                    <a:pt x="0" y="1108"/>
                    <a:pt x="0" y="2477"/>
                  </a:cubicBezTo>
                  <a:cubicBezTo>
                    <a:pt x="0" y="3858"/>
                    <a:pt x="1107" y="4965"/>
                    <a:pt x="2477" y="4965"/>
                  </a:cubicBezTo>
                  <a:cubicBezTo>
                    <a:pt x="3858" y="4965"/>
                    <a:pt x="4965" y="3858"/>
                    <a:pt x="4965" y="2477"/>
                  </a:cubicBezTo>
                  <a:cubicBezTo>
                    <a:pt x="4965" y="1108"/>
                    <a:pt x="3858" y="0"/>
                    <a:pt x="2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40" name="Google Shape;1201;p28">
              <a:extLst>
                <a:ext uri="{FF2B5EF4-FFF2-40B4-BE49-F238E27FC236}">
                  <a16:creationId xmlns:a16="http://schemas.microsoft.com/office/drawing/2014/main" id="{18EC79F6-1C8F-312E-C5DF-0FB42847CAF5}"/>
                </a:ext>
              </a:extLst>
            </p:cNvPr>
            <p:cNvSpPr/>
            <p:nvPr/>
          </p:nvSpPr>
          <p:spPr>
            <a:xfrm>
              <a:off x="4219964" y="3896691"/>
              <a:ext cx="124612" cy="124230"/>
            </a:xfrm>
            <a:custGeom>
              <a:avLst/>
              <a:gdLst/>
              <a:ahLst/>
              <a:cxnLst/>
              <a:rect l="l" t="t" r="r" b="b"/>
              <a:pathLst>
                <a:path w="3918" h="3906" extrusionOk="0">
                  <a:moveTo>
                    <a:pt x="1953" y="0"/>
                  </a:moveTo>
                  <a:cubicBezTo>
                    <a:pt x="881" y="0"/>
                    <a:pt x="0" y="881"/>
                    <a:pt x="0" y="1953"/>
                  </a:cubicBezTo>
                  <a:cubicBezTo>
                    <a:pt x="0" y="3036"/>
                    <a:pt x="881" y="3905"/>
                    <a:pt x="1953" y="3905"/>
                  </a:cubicBezTo>
                  <a:cubicBezTo>
                    <a:pt x="3036" y="3905"/>
                    <a:pt x="3917" y="3036"/>
                    <a:pt x="3917" y="1953"/>
                  </a:cubicBezTo>
                  <a:cubicBezTo>
                    <a:pt x="3917" y="881"/>
                    <a:pt x="3036" y="0"/>
                    <a:pt x="1953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41" name="Google Shape;1202;p28">
              <a:extLst>
                <a:ext uri="{FF2B5EF4-FFF2-40B4-BE49-F238E27FC236}">
                  <a16:creationId xmlns:a16="http://schemas.microsoft.com/office/drawing/2014/main" id="{84CE5CBC-378A-EF3D-096E-A028AD0D2356}"/>
                </a:ext>
              </a:extLst>
            </p:cNvPr>
            <p:cNvSpPr/>
            <p:nvPr/>
          </p:nvSpPr>
          <p:spPr>
            <a:xfrm>
              <a:off x="3848855" y="1470626"/>
              <a:ext cx="1247424" cy="2488328"/>
            </a:xfrm>
            <a:custGeom>
              <a:avLst/>
              <a:gdLst/>
              <a:ahLst/>
              <a:cxnLst/>
              <a:rect l="l" t="t" r="r" b="b"/>
              <a:pathLst>
                <a:path w="39221" h="78237" fill="none" extrusionOk="0">
                  <a:moveTo>
                    <a:pt x="39220" y="19611"/>
                  </a:moveTo>
                  <a:cubicBezTo>
                    <a:pt x="39220" y="8788"/>
                    <a:pt x="30445" y="1"/>
                    <a:pt x="19611" y="1"/>
                  </a:cubicBezTo>
                  <a:cubicBezTo>
                    <a:pt x="8776" y="1"/>
                    <a:pt x="1" y="8788"/>
                    <a:pt x="1" y="19611"/>
                  </a:cubicBezTo>
                  <a:cubicBezTo>
                    <a:pt x="1" y="28374"/>
                    <a:pt x="5752" y="35803"/>
                    <a:pt x="13681" y="38315"/>
                  </a:cubicBezTo>
                  <a:lnTo>
                    <a:pt x="13681" y="78237"/>
                  </a:lnTo>
                </a:path>
              </a:pathLst>
            </a:custGeom>
            <a:noFill/>
            <a:ln w="15775" cap="flat" cmpd="sng">
              <a:solidFill>
                <a:srgbClr val="5EB2FC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42" name="Google Shape;1203;p28">
              <a:extLst>
                <a:ext uri="{FF2B5EF4-FFF2-40B4-BE49-F238E27FC236}">
                  <a16:creationId xmlns:a16="http://schemas.microsoft.com/office/drawing/2014/main" id="{0FA8A0BF-FF70-71A6-2908-02EF1D1F5732}"/>
                </a:ext>
              </a:extLst>
            </p:cNvPr>
            <p:cNvSpPr/>
            <p:nvPr/>
          </p:nvSpPr>
          <p:spPr>
            <a:xfrm>
              <a:off x="3912493" y="1534264"/>
              <a:ext cx="1120140" cy="1120140"/>
            </a:xfrm>
            <a:custGeom>
              <a:avLst/>
              <a:gdLst/>
              <a:ahLst/>
              <a:cxnLst/>
              <a:rect l="l" t="t" r="r" b="b"/>
              <a:pathLst>
                <a:path w="35219" h="35219" extrusionOk="0">
                  <a:moveTo>
                    <a:pt x="17610" y="0"/>
                  </a:moveTo>
                  <a:cubicBezTo>
                    <a:pt x="7882" y="0"/>
                    <a:pt x="0" y="7894"/>
                    <a:pt x="0" y="17610"/>
                  </a:cubicBezTo>
                  <a:cubicBezTo>
                    <a:pt x="0" y="27337"/>
                    <a:pt x="7882" y="35219"/>
                    <a:pt x="17610" y="35219"/>
                  </a:cubicBezTo>
                  <a:cubicBezTo>
                    <a:pt x="27337" y="35219"/>
                    <a:pt x="35219" y="27337"/>
                    <a:pt x="35219" y="17610"/>
                  </a:cubicBezTo>
                  <a:cubicBezTo>
                    <a:pt x="35219" y="7894"/>
                    <a:pt x="27337" y="0"/>
                    <a:pt x="17610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43" name="Google Shape;1204;p28">
              <a:extLst>
                <a:ext uri="{FF2B5EF4-FFF2-40B4-BE49-F238E27FC236}">
                  <a16:creationId xmlns:a16="http://schemas.microsoft.com/office/drawing/2014/main" id="{BAF711AB-F0C2-6B44-FDD2-6499741B517E}"/>
                </a:ext>
              </a:extLst>
            </p:cNvPr>
            <p:cNvSpPr/>
            <p:nvPr/>
          </p:nvSpPr>
          <p:spPr>
            <a:xfrm>
              <a:off x="3901230" y="1565664"/>
              <a:ext cx="1145947" cy="1088739"/>
            </a:xfrm>
            <a:custGeom>
              <a:avLst/>
              <a:gdLst/>
              <a:ahLst/>
              <a:cxnLst/>
              <a:rect l="l" t="t" r="r" b="b"/>
              <a:pathLst>
                <a:path w="22884" h="22885" extrusionOk="0">
                  <a:moveTo>
                    <a:pt x="11442" y="1"/>
                  </a:moveTo>
                  <a:cubicBezTo>
                    <a:pt x="5120" y="1"/>
                    <a:pt x="0" y="5120"/>
                    <a:pt x="0" y="11443"/>
                  </a:cubicBezTo>
                  <a:cubicBezTo>
                    <a:pt x="0" y="17765"/>
                    <a:pt x="5120" y="22885"/>
                    <a:pt x="11442" y="22885"/>
                  </a:cubicBezTo>
                  <a:cubicBezTo>
                    <a:pt x="17764" y="22885"/>
                    <a:pt x="22884" y="17765"/>
                    <a:pt x="22884" y="11443"/>
                  </a:cubicBezTo>
                  <a:cubicBezTo>
                    <a:pt x="22884" y="5120"/>
                    <a:pt x="17764" y="1"/>
                    <a:pt x="114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Fira Sans Extra Condensed Medium"/>
                  <a:sym typeface="Fira Sans Extra Condensed Medium"/>
                </a:rPr>
                <a:t>Has</a:t>
              </a:r>
              <a:r>
                <a:rPr lang="e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Fira Sans Extra Condensed Medium"/>
                  <a:sym typeface="Fira Sans Extra Condensed Medium"/>
                </a:rPr>
                <a:t> interviewed by CNBC, NHK, Wall Street Journal , New York Times </a:t>
              </a:r>
              <a:endParaRPr sz="1200" dirty="0">
                <a:solidFill>
                  <a:schemeClr val="tx1">
                    <a:lumMod val="75000"/>
                    <a:lumOff val="25000"/>
                  </a:schemeClr>
                </a:solidFill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45" name="Google Shape;1206;p28">
            <a:extLst>
              <a:ext uri="{FF2B5EF4-FFF2-40B4-BE49-F238E27FC236}">
                <a16:creationId xmlns:a16="http://schemas.microsoft.com/office/drawing/2014/main" id="{3BD96A2B-D596-0FF7-3C14-5E1A25C999B8}"/>
              </a:ext>
            </a:extLst>
          </p:cNvPr>
          <p:cNvGrpSpPr/>
          <p:nvPr/>
        </p:nvGrpSpPr>
        <p:grpSpPr>
          <a:xfrm>
            <a:off x="7251028" y="1960835"/>
            <a:ext cx="1741328" cy="3423125"/>
            <a:chOff x="5438271" y="1470626"/>
            <a:chExt cx="1305996" cy="2567344"/>
          </a:xfrm>
        </p:grpSpPr>
        <p:sp>
          <p:nvSpPr>
            <p:cNvPr id="1046" name="Google Shape;1207;p28">
              <a:extLst>
                <a:ext uri="{FF2B5EF4-FFF2-40B4-BE49-F238E27FC236}">
                  <a16:creationId xmlns:a16="http://schemas.microsoft.com/office/drawing/2014/main" id="{25C63ACE-F78C-1C4E-43BD-50C5CAD92877}"/>
                </a:ext>
              </a:extLst>
            </p:cNvPr>
            <p:cNvSpPr/>
            <p:nvPr/>
          </p:nvSpPr>
          <p:spPr>
            <a:xfrm>
              <a:off x="5793065" y="3880026"/>
              <a:ext cx="157944" cy="157944"/>
            </a:xfrm>
            <a:custGeom>
              <a:avLst/>
              <a:gdLst/>
              <a:ahLst/>
              <a:cxnLst/>
              <a:rect l="l" t="t" r="r" b="b"/>
              <a:pathLst>
                <a:path w="4966" h="4966" extrusionOk="0">
                  <a:moveTo>
                    <a:pt x="2477" y="0"/>
                  </a:moveTo>
                  <a:cubicBezTo>
                    <a:pt x="1108" y="0"/>
                    <a:pt x="0" y="1108"/>
                    <a:pt x="0" y="2477"/>
                  </a:cubicBezTo>
                  <a:cubicBezTo>
                    <a:pt x="0" y="3858"/>
                    <a:pt x="1108" y="4965"/>
                    <a:pt x="2477" y="4965"/>
                  </a:cubicBezTo>
                  <a:cubicBezTo>
                    <a:pt x="3846" y="4965"/>
                    <a:pt x="4965" y="3858"/>
                    <a:pt x="4965" y="2477"/>
                  </a:cubicBezTo>
                  <a:cubicBezTo>
                    <a:pt x="4965" y="1108"/>
                    <a:pt x="3846" y="0"/>
                    <a:pt x="2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47" name="Google Shape;1208;p28">
              <a:extLst>
                <a:ext uri="{FF2B5EF4-FFF2-40B4-BE49-F238E27FC236}">
                  <a16:creationId xmlns:a16="http://schemas.microsoft.com/office/drawing/2014/main" id="{B157DD7B-E4B9-A393-3ED0-539D03AF20F9}"/>
                </a:ext>
              </a:extLst>
            </p:cNvPr>
            <p:cNvSpPr/>
            <p:nvPr/>
          </p:nvSpPr>
          <p:spPr>
            <a:xfrm>
              <a:off x="5809730" y="3896691"/>
              <a:ext cx="124230" cy="124230"/>
            </a:xfrm>
            <a:custGeom>
              <a:avLst/>
              <a:gdLst/>
              <a:ahLst/>
              <a:cxnLst/>
              <a:rect l="l" t="t" r="r" b="b"/>
              <a:pathLst>
                <a:path w="3906" h="3906" extrusionOk="0">
                  <a:moveTo>
                    <a:pt x="1953" y="0"/>
                  </a:moveTo>
                  <a:cubicBezTo>
                    <a:pt x="881" y="0"/>
                    <a:pt x="0" y="881"/>
                    <a:pt x="0" y="1953"/>
                  </a:cubicBezTo>
                  <a:cubicBezTo>
                    <a:pt x="0" y="3036"/>
                    <a:pt x="881" y="3905"/>
                    <a:pt x="1953" y="3905"/>
                  </a:cubicBezTo>
                  <a:cubicBezTo>
                    <a:pt x="3036" y="3905"/>
                    <a:pt x="3905" y="3036"/>
                    <a:pt x="3905" y="1953"/>
                  </a:cubicBezTo>
                  <a:cubicBezTo>
                    <a:pt x="3905" y="881"/>
                    <a:pt x="3036" y="0"/>
                    <a:pt x="1953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48" name="Google Shape;1209;p28">
              <a:extLst>
                <a:ext uri="{FF2B5EF4-FFF2-40B4-BE49-F238E27FC236}">
                  <a16:creationId xmlns:a16="http://schemas.microsoft.com/office/drawing/2014/main" id="{E12F47FE-7E5E-14C7-15F0-C84FBE5DDA8C}"/>
                </a:ext>
              </a:extLst>
            </p:cNvPr>
            <p:cNvSpPr/>
            <p:nvPr/>
          </p:nvSpPr>
          <p:spPr>
            <a:xfrm>
              <a:off x="5438271" y="1470626"/>
              <a:ext cx="1247392" cy="2488328"/>
            </a:xfrm>
            <a:custGeom>
              <a:avLst/>
              <a:gdLst/>
              <a:ahLst/>
              <a:cxnLst/>
              <a:rect l="l" t="t" r="r" b="b"/>
              <a:pathLst>
                <a:path w="39220" h="78237" fill="none" extrusionOk="0">
                  <a:moveTo>
                    <a:pt x="39219" y="19611"/>
                  </a:moveTo>
                  <a:cubicBezTo>
                    <a:pt x="39219" y="8788"/>
                    <a:pt x="30444" y="1"/>
                    <a:pt x="19610" y="1"/>
                  </a:cubicBezTo>
                  <a:cubicBezTo>
                    <a:pt x="8775" y="1"/>
                    <a:pt x="0" y="8788"/>
                    <a:pt x="0" y="19611"/>
                  </a:cubicBezTo>
                  <a:cubicBezTo>
                    <a:pt x="0" y="28374"/>
                    <a:pt x="5751" y="35803"/>
                    <a:pt x="13680" y="38315"/>
                  </a:cubicBezTo>
                  <a:lnTo>
                    <a:pt x="13680" y="78237"/>
                  </a:lnTo>
                </a:path>
              </a:pathLst>
            </a:custGeom>
            <a:noFill/>
            <a:ln w="15775" cap="flat" cmpd="sng">
              <a:solidFill>
                <a:srgbClr val="4949E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49" name="Google Shape;1210;p28">
              <a:extLst>
                <a:ext uri="{FF2B5EF4-FFF2-40B4-BE49-F238E27FC236}">
                  <a16:creationId xmlns:a16="http://schemas.microsoft.com/office/drawing/2014/main" id="{45DAC321-104A-A505-0F1A-20971D1D73B3}"/>
                </a:ext>
              </a:extLst>
            </p:cNvPr>
            <p:cNvSpPr/>
            <p:nvPr/>
          </p:nvSpPr>
          <p:spPr>
            <a:xfrm>
              <a:off x="6626843" y="2039392"/>
              <a:ext cx="117424" cy="117424"/>
            </a:xfrm>
            <a:custGeom>
              <a:avLst/>
              <a:gdLst/>
              <a:ahLst/>
              <a:cxnLst/>
              <a:rect l="l" t="t" r="r" b="b"/>
              <a:pathLst>
                <a:path w="3692" h="3692" extrusionOk="0">
                  <a:moveTo>
                    <a:pt x="1846" y="0"/>
                  </a:moveTo>
                  <a:cubicBezTo>
                    <a:pt x="834" y="0"/>
                    <a:pt x="1" y="822"/>
                    <a:pt x="1" y="1846"/>
                  </a:cubicBezTo>
                  <a:cubicBezTo>
                    <a:pt x="1" y="2858"/>
                    <a:pt x="834" y="3691"/>
                    <a:pt x="1846" y="3691"/>
                  </a:cubicBezTo>
                  <a:cubicBezTo>
                    <a:pt x="2870" y="3691"/>
                    <a:pt x="3692" y="2858"/>
                    <a:pt x="3692" y="1846"/>
                  </a:cubicBezTo>
                  <a:cubicBezTo>
                    <a:pt x="3692" y="822"/>
                    <a:pt x="2870" y="0"/>
                    <a:pt x="18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50" name="Google Shape;1211;p28">
              <a:extLst>
                <a:ext uri="{FF2B5EF4-FFF2-40B4-BE49-F238E27FC236}">
                  <a16:creationId xmlns:a16="http://schemas.microsoft.com/office/drawing/2014/main" id="{BF820365-12C5-3F28-EF20-97AB8CB9738E}"/>
                </a:ext>
              </a:extLst>
            </p:cNvPr>
            <p:cNvSpPr/>
            <p:nvPr/>
          </p:nvSpPr>
          <p:spPr>
            <a:xfrm>
              <a:off x="6639342" y="2051891"/>
              <a:ext cx="92425" cy="92425"/>
            </a:xfrm>
            <a:custGeom>
              <a:avLst/>
              <a:gdLst/>
              <a:ahLst/>
              <a:cxnLst/>
              <a:rect l="l" t="t" r="r" b="b"/>
              <a:pathLst>
                <a:path w="2906" h="2906" extrusionOk="0">
                  <a:moveTo>
                    <a:pt x="1453" y="0"/>
                  </a:moveTo>
                  <a:cubicBezTo>
                    <a:pt x="656" y="0"/>
                    <a:pt x="1" y="643"/>
                    <a:pt x="1" y="1453"/>
                  </a:cubicBezTo>
                  <a:cubicBezTo>
                    <a:pt x="1" y="2250"/>
                    <a:pt x="656" y="2905"/>
                    <a:pt x="1453" y="2905"/>
                  </a:cubicBezTo>
                  <a:cubicBezTo>
                    <a:pt x="2263" y="2905"/>
                    <a:pt x="2906" y="2250"/>
                    <a:pt x="2906" y="1453"/>
                  </a:cubicBezTo>
                  <a:cubicBezTo>
                    <a:pt x="2906" y="643"/>
                    <a:pt x="2263" y="0"/>
                    <a:pt x="1453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51" name="Google Shape;1212;p28">
              <a:extLst>
                <a:ext uri="{FF2B5EF4-FFF2-40B4-BE49-F238E27FC236}">
                  <a16:creationId xmlns:a16="http://schemas.microsoft.com/office/drawing/2014/main" id="{42743D3D-DDA8-5CCC-8987-699B3873272F}"/>
                </a:ext>
              </a:extLst>
            </p:cNvPr>
            <p:cNvSpPr/>
            <p:nvPr/>
          </p:nvSpPr>
          <p:spPr>
            <a:xfrm>
              <a:off x="5501877" y="1534264"/>
              <a:ext cx="1120140" cy="1120140"/>
            </a:xfrm>
            <a:custGeom>
              <a:avLst/>
              <a:gdLst/>
              <a:ahLst/>
              <a:cxnLst/>
              <a:rect l="l" t="t" r="r" b="b"/>
              <a:pathLst>
                <a:path w="35219" h="35219" extrusionOk="0">
                  <a:moveTo>
                    <a:pt x="17610" y="0"/>
                  </a:moveTo>
                  <a:cubicBezTo>
                    <a:pt x="7882" y="0"/>
                    <a:pt x="0" y="7894"/>
                    <a:pt x="0" y="17610"/>
                  </a:cubicBezTo>
                  <a:cubicBezTo>
                    <a:pt x="0" y="27337"/>
                    <a:pt x="7882" y="35219"/>
                    <a:pt x="17610" y="35219"/>
                  </a:cubicBezTo>
                  <a:cubicBezTo>
                    <a:pt x="27337" y="35219"/>
                    <a:pt x="35219" y="27337"/>
                    <a:pt x="35219" y="17610"/>
                  </a:cubicBezTo>
                  <a:cubicBezTo>
                    <a:pt x="35219" y="7894"/>
                    <a:pt x="27337" y="0"/>
                    <a:pt x="17610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52" name="Google Shape;1213;p28">
              <a:extLst>
                <a:ext uri="{FF2B5EF4-FFF2-40B4-BE49-F238E27FC236}">
                  <a16:creationId xmlns:a16="http://schemas.microsoft.com/office/drawing/2014/main" id="{32F602BA-3699-C936-2FA5-E231404F1CED}"/>
                </a:ext>
              </a:extLst>
            </p:cNvPr>
            <p:cNvSpPr/>
            <p:nvPr/>
          </p:nvSpPr>
          <p:spPr>
            <a:xfrm>
              <a:off x="5527233" y="1565664"/>
              <a:ext cx="1086912" cy="1086912"/>
            </a:xfrm>
            <a:custGeom>
              <a:avLst/>
              <a:gdLst/>
              <a:ahLst/>
              <a:cxnLst/>
              <a:rect l="l" t="t" r="r" b="b"/>
              <a:pathLst>
                <a:path w="22885" h="22885" extrusionOk="0">
                  <a:moveTo>
                    <a:pt x="11442" y="1"/>
                  </a:moveTo>
                  <a:cubicBezTo>
                    <a:pt x="5120" y="1"/>
                    <a:pt x="0" y="5120"/>
                    <a:pt x="0" y="11443"/>
                  </a:cubicBezTo>
                  <a:cubicBezTo>
                    <a:pt x="0" y="17765"/>
                    <a:pt x="5120" y="22885"/>
                    <a:pt x="11442" y="22885"/>
                  </a:cubicBezTo>
                  <a:cubicBezTo>
                    <a:pt x="17765" y="22885"/>
                    <a:pt x="22884" y="17765"/>
                    <a:pt x="22884" y="11443"/>
                  </a:cubicBezTo>
                  <a:cubicBezTo>
                    <a:pt x="22884" y="5120"/>
                    <a:pt x="17765" y="1"/>
                    <a:pt x="114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Fira Sans Extra Condensed Medium"/>
                  <a:sym typeface="Fira Sans Extra Condensed Medium"/>
                </a:rPr>
                <a:t>One of the biggest exhibitor in 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Fira Sans Extra Condensed Medium"/>
                  <a:sym typeface="Fira Sans Extra Condensed Medium"/>
                </a:rPr>
                <a:t>the</a:t>
              </a:r>
              <a:r>
                <a:rPr lang="e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Fira Sans Extra Condensed Medium"/>
                  <a:sym typeface="Fira Sans Extra Condensed Medium"/>
                </a:rPr>
                <a:t> </a:t>
              </a:r>
              <a:r>
                <a:rPr lang="en-US" altLang="zh-TW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H.K.</a:t>
              </a:r>
              <a:r>
                <a:rPr lang="en-US" altLang="zh-HK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 Toys &amp; </a:t>
              </a:r>
            </a:p>
            <a:p>
              <a:pPr algn="ctr"/>
              <a:r>
                <a:rPr lang="en-US" altLang="zh-HK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Games Fair</a:t>
              </a:r>
              <a:endParaRPr sz="1200" dirty="0">
                <a:solidFill>
                  <a:schemeClr val="tx1">
                    <a:lumMod val="75000"/>
                    <a:lumOff val="25000"/>
                  </a:schemeClr>
                </a:solidFill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54" name="Google Shape;1215;p28">
            <a:extLst>
              <a:ext uri="{FF2B5EF4-FFF2-40B4-BE49-F238E27FC236}">
                <a16:creationId xmlns:a16="http://schemas.microsoft.com/office/drawing/2014/main" id="{9BA83BB7-A7CE-E1EE-DD49-ABE675132B84}"/>
              </a:ext>
            </a:extLst>
          </p:cNvPr>
          <p:cNvGrpSpPr/>
          <p:nvPr/>
        </p:nvGrpSpPr>
        <p:grpSpPr>
          <a:xfrm>
            <a:off x="9370209" y="1960835"/>
            <a:ext cx="1741327" cy="3423125"/>
            <a:chOff x="7027656" y="1470626"/>
            <a:chExt cx="1305995" cy="2567344"/>
          </a:xfrm>
        </p:grpSpPr>
        <p:sp>
          <p:nvSpPr>
            <p:cNvPr id="1055" name="Google Shape;1216;p28">
              <a:extLst>
                <a:ext uri="{FF2B5EF4-FFF2-40B4-BE49-F238E27FC236}">
                  <a16:creationId xmlns:a16="http://schemas.microsoft.com/office/drawing/2014/main" id="{A583F9DB-FCBE-B591-1049-63C1CAB7AE86}"/>
                </a:ext>
              </a:extLst>
            </p:cNvPr>
            <p:cNvSpPr/>
            <p:nvPr/>
          </p:nvSpPr>
          <p:spPr>
            <a:xfrm>
              <a:off x="8216259" y="2039392"/>
              <a:ext cx="117392" cy="117424"/>
            </a:xfrm>
            <a:custGeom>
              <a:avLst/>
              <a:gdLst/>
              <a:ahLst/>
              <a:cxnLst/>
              <a:rect l="l" t="t" r="r" b="b"/>
              <a:pathLst>
                <a:path w="3691" h="3692" extrusionOk="0">
                  <a:moveTo>
                    <a:pt x="1846" y="0"/>
                  </a:moveTo>
                  <a:cubicBezTo>
                    <a:pt x="833" y="0"/>
                    <a:pt x="0" y="822"/>
                    <a:pt x="0" y="1846"/>
                  </a:cubicBezTo>
                  <a:cubicBezTo>
                    <a:pt x="0" y="2858"/>
                    <a:pt x="833" y="3691"/>
                    <a:pt x="1846" y="3691"/>
                  </a:cubicBezTo>
                  <a:cubicBezTo>
                    <a:pt x="2869" y="3691"/>
                    <a:pt x="3691" y="2858"/>
                    <a:pt x="3691" y="1846"/>
                  </a:cubicBezTo>
                  <a:cubicBezTo>
                    <a:pt x="3691" y="822"/>
                    <a:pt x="2869" y="0"/>
                    <a:pt x="18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56" name="Google Shape;1217;p28">
              <a:extLst>
                <a:ext uri="{FF2B5EF4-FFF2-40B4-BE49-F238E27FC236}">
                  <a16:creationId xmlns:a16="http://schemas.microsoft.com/office/drawing/2014/main" id="{56CF1681-4B58-8FD1-6728-F09553D578B9}"/>
                </a:ext>
              </a:extLst>
            </p:cNvPr>
            <p:cNvSpPr/>
            <p:nvPr/>
          </p:nvSpPr>
          <p:spPr>
            <a:xfrm>
              <a:off x="8228726" y="2051891"/>
              <a:ext cx="92457" cy="92425"/>
            </a:xfrm>
            <a:custGeom>
              <a:avLst/>
              <a:gdLst/>
              <a:ahLst/>
              <a:cxnLst/>
              <a:rect l="l" t="t" r="r" b="b"/>
              <a:pathLst>
                <a:path w="2907" h="2906" extrusionOk="0">
                  <a:moveTo>
                    <a:pt x="1454" y="0"/>
                  </a:moveTo>
                  <a:cubicBezTo>
                    <a:pt x="656" y="0"/>
                    <a:pt x="1" y="643"/>
                    <a:pt x="1" y="1453"/>
                  </a:cubicBezTo>
                  <a:cubicBezTo>
                    <a:pt x="1" y="2250"/>
                    <a:pt x="656" y="2905"/>
                    <a:pt x="1454" y="2905"/>
                  </a:cubicBezTo>
                  <a:cubicBezTo>
                    <a:pt x="2263" y="2905"/>
                    <a:pt x="2906" y="2250"/>
                    <a:pt x="2906" y="1453"/>
                  </a:cubicBezTo>
                  <a:cubicBezTo>
                    <a:pt x="2906" y="643"/>
                    <a:pt x="2263" y="0"/>
                    <a:pt x="1454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57" name="Google Shape;1218;p28">
              <a:extLst>
                <a:ext uri="{FF2B5EF4-FFF2-40B4-BE49-F238E27FC236}">
                  <a16:creationId xmlns:a16="http://schemas.microsoft.com/office/drawing/2014/main" id="{CFD623BD-13B6-083A-7FA2-6A417E3F05DD}"/>
                </a:ext>
              </a:extLst>
            </p:cNvPr>
            <p:cNvSpPr/>
            <p:nvPr/>
          </p:nvSpPr>
          <p:spPr>
            <a:xfrm>
              <a:off x="7383976" y="3880026"/>
              <a:ext cx="157912" cy="157944"/>
            </a:xfrm>
            <a:custGeom>
              <a:avLst/>
              <a:gdLst/>
              <a:ahLst/>
              <a:cxnLst/>
              <a:rect l="l" t="t" r="r" b="b"/>
              <a:pathLst>
                <a:path w="4965" h="4966" extrusionOk="0">
                  <a:moveTo>
                    <a:pt x="2489" y="0"/>
                  </a:moveTo>
                  <a:cubicBezTo>
                    <a:pt x="1119" y="0"/>
                    <a:pt x="0" y="1108"/>
                    <a:pt x="0" y="2477"/>
                  </a:cubicBezTo>
                  <a:cubicBezTo>
                    <a:pt x="0" y="3858"/>
                    <a:pt x="1119" y="4965"/>
                    <a:pt x="2489" y="4965"/>
                  </a:cubicBezTo>
                  <a:cubicBezTo>
                    <a:pt x="3858" y="4965"/>
                    <a:pt x="4965" y="3858"/>
                    <a:pt x="4965" y="2477"/>
                  </a:cubicBezTo>
                  <a:cubicBezTo>
                    <a:pt x="4965" y="1108"/>
                    <a:pt x="3858" y="0"/>
                    <a:pt x="24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58" name="Google Shape;1219;p28">
              <a:extLst>
                <a:ext uri="{FF2B5EF4-FFF2-40B4-BE49-F238E27FC236}">
                  <a16:creationId xmlns:a16="http://schemas.microsoft.com/office/drawing/2014/main" id="{8E3324D0-3BDF-030D-4FE2-8A2C4A0ADA82}"/>
                </a:ext>
              </a:extLst>
            </p:cNvPr>
            <p:cNvSpPr/>
            <p:nvPr/>
          </p:nvSpPr>
          <p:spPr>
            <a:xfrm>
              <a:off x="7400991" y="3896691"/>
              <a:ext cx="124262" cy="124230"/>
            </a:xfrm>
            <a:custGeom>
              <a:avLst/>
              <a:gdLst/>
              <a:ahLst/>
              <a:cxnLst/>
              <a:rect l="l" t="t" r="r" b="b"/>
              <a:pathLst>
                <a:path w="3907" h="3906" extrusionOk="0">
                  <a:moveTo>
                    <a:pt x="1954" y="0"/>
                  </a:moveTo>
                  <a:cubicBezTo>
                    <a:pt x="870" y="0"/>
                    <a:pt x="1" y="881"/>
                    <a:pt x="1" y="1953"/>
                  </a:cubicBezTo>
                  <a:cubicBezTo>
                    <a:pt x="1" y="3036"/>
                    <a:pt x="870" y="3905"/>
                    <a:pt x="1954" y="3905"/>
                  </a:cubicBezTo>
                  <a:cubicBezTo>
                    <a:pt x="3025" y="3905"/>
                    <a:pt x="3906" y="3036"/>
                    <a:pt x="3906" y="1953"/>
                  </a:cubicBezTo>
                  <a:cubicBezTo>
                    <a:pt x="3906" y="881"/>
                    <a:pt x="3025" y="0"/>
                    <a:pt x="1954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59" name="Google Shape;1220;p28">
              <a:extLst>
                <a:ext uri="{FF2B5EF4-FFF2-40B4-BE49-F238E27FC236}">
                  <a16:creationId xmlns:a16="http://schemas.microsoft.com/office/drawing/2014/main" id="{96C723A8-2101-743C-3FBF-1D7E0A14A21D}"/>
                </a:ext>
              </a:extLst>
            </p:cNvPr>
            <p:cNvSpPr/>
            <p:nvPr/>
          </p:nvSpPr>
          <p:spPr>
            <a:xfrm>
              <a:off x="7027656" y="1470626"/>
              <a:ext cx="1247392" cy="2488328"/>
            </a:xfrm>
            <a:custGeom>
              <a:avLst/>
              <a:gdLst/>
              <a:ahLst/>
              <a:cxnLst/>
              <a:rect l="l" t="t" r="r" b="b"/>
              <a:pathLst>
                <a:path w="39220" h="78237" fill="none" extrusionOk="0">
                  <a:moveTo>
                    <a:pt x="39220" y="19611"/>
                  </a:moveTo>
                  <a:cubicBezTo>
                    <a:pt x="39220" y="8788"/>
                    <a:pt x="30445" y="1"/>
                    <a:pt x="19610" y="1"/>
                  </a:cubicBezTo>
                  <a:cubicBezTo>
                    <a:pt x="8787" y="1"/>
                    <a:pt x="0" y="8788"/>
                    <a:pt x="0" y="19611"/>
                  </a:cubicBezTo>
                  <a:cubicBezTo>
                    <a:pt x="0" y="28374"/>
                    <a:pt x="5751" y="35803"/>
                    <a:pt x="13681" y="38315"/>
                  </a:cubicBezTo>
                  <a:lnTo>
                    <a:pt x="13681" y="78237"/>
                  </a:lnTo>
                </a:path>
              </a:pathLst>
            </a:custGeom>
            <a:noFill/>
            <a:ln w="15775" cap="flat" cmpd="sng">
              <a:solidFill>
                <a:srgbClr val="69E78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60" name="Google Shape;1221;p28">
              <a:extLst>
                <a:ext uri="{FF2B5EF4-FFF2-40B4-BE49-F238E27FC236}">
                  <a16:creationId xmlns:a16="http://schemas.microsoft.com/office/drawing/2014/main" id="{B33EC75E-9928-0574-F114-249656D595CB}"/>
                </a:ext>
              </a:extLst>
            </p:cNvPr>
            <p:cNvSpPr/>
            <p:nvPr/>
          </p:nvSpPr>
          <p:spPr>
            <a:xfrm>
              <a:off x="7091262" y="1534264"/>
              <a:ext cx="1120172" cy="1120140"/>
            </a:xfrm>
            <a:custGeom>
              <a:avLst/>
              <a:gdLst/>
              <a:ahLst/>
              <a:cxnLst/>
              <a:rect l="l" t="t" r="r" b="b"/>
              <a:pathLst>
                <a:path w="35220" h="35219" extrusionOk="0">
                  <a:moveTo>
                    <a:pt x="17610" y="0"/>
                  </a:moveTo>
                  <a:cubicBezTo>
                    <a:pt x="7883" y="0"/>
                    <a:pt x="1" y="7894"/>
                    <a:pt x="1" y="17610"/>
                  </a:cubicBezTo>
                  <a:cubicBezTo>
                    <a:pt x="1" y="27337"/>
                    <a:pt x="7883" y="35219"/>
                    <a:pt x="17610" y="35219"/>
                  </a:cubicBezTo>
                  <a:cubicBezTo>
                    <a:pt x="27337" y="35219"/>
                    <a:pt x="35219" y="27337"/>
                    <a:pt x="35219" y="17610"/>
                  </a:cubicBezTo>
                  <a:cubicBezTo>
                    <a:pt x="35219" y="7894"/>
                    <a:pt x="27337" y="0"/>
                    <a:pt x="17610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61" name="Google Shape;1222;p28">
              <a:extLst>
                <a:ext uri="{FF2B5EF4-FFF2-40B4-BE49-F238E27FC236}">
                  <a16:creationId xmlns:a16="http://schemas.microsoft.com/office/drawing/2014/main" id="{79E5F257-8380-982E-FF18-87A36A41C58A}"/>
                </a:ext>
              </a:extLst>
            </p:cNvPr>
            <p:cNvSpPr/>
            <p:nvPr/>
          </p:nvSpPr>
          <p:spPr>
            <a:xfrm>
              <a:off x="7116715" y="1565761"/>
              <a:ext cx="1120172" cy="1120172"/>
            </a:xfrm>
            <a:custGeom>
              <a:avLst/>
              <a:gdLst/>
              <a:ahLst/>
              <a:cxnLst/>
              <a:rect l="l" t="t" r="r" b="b"/>
              <a:pathLst>
                <a:path w="22885" h="22885" extrusionOk="0">
                  <a:moveTo>
                    <a:pt x="11443" y="1"/>
                  </a:moveTo>
                  <a:cubicBezTo>
                    <a:pt x="5132" y="1"/>
                    <a:pt x="1" y="5120"/>
                    <a:pt x="1" y="11443"/>
                  </a:cubicBezTo>
                  <a:cubicBezTo>
                    <a:pt x="1" y="17765"/>
                    <a:pt x="5132" y="22885"/>
                    <a:pt x="11443" y="22885"/>
                  </a:cubicBezTo>
                  <a:cubicBezTo>
                    <a:pt x="17765" y="22885"/>
                    <a:pt x="22884" y="17765"/>
                    <a:pt x="22884" y="11443"/>
                  </a:cubicBezTo>
                  <a:cubicBezTo>
                    <a:pt x="22884" y="5120"/>
                    <a:pt x="17765" y="1"/>
                    <a:pt x="114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  <a:sym typeface="Fira Sans Extra Condensed Medium"/>
                </a:rPr>
                <a:t>Donate to various charities, schools,  hospitals and museums </a:t>
              </a:r>
              <a:r>
                <a:rPr lang="en-US" altLang="zh-TW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  <a:sym typeface="Fira Sans Extra Condensed Medium"/>
                </a:rPr>
                <a:t>etc.</a:t>
              </a:r>
              <a:r>
                <a:rPr lang="zh-TW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Open Sans" panose="020B0606030504020204" pitchFamily="34" charset="0"/>
                  <a:sym typeface="Fira Sans Extra Condensed Medium"/>
                </a:rPr>
                <a:t> </a:t>
              </a:r>
              <a:r>
                <a:rPr lang="en-US" altLang="zh-TW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  <a:sym typeface="Fira Sans Extra Condensed Medium"/>
                </a:rPr>
                <a:t>in</a:t>
              </a:r>
              <a:r>
                <a:rPr lang="zh-TW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Open Sans" panose="020B0606030504020204" pitchFamily="34" charset="0"/>
                  <a:sym typeface="Fira Sans Extra Condensed Medium"/>
                </a:rPr>
                <a:t> </a:t>
              </a:r>
              <a:r>
                <a:rPr lang="en-US" altLang="zh-TW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  <a:sym typeface="Fira Sans Extra Condensed Medium"/>
                </a:rPr>
                <a:t>Hong Kong and China</a:t>
              </a:r>
              <a:endParaRPr sz="1200" dirty="0">
                <a:solidFill>
                  <a:schemeClr val="tx1">
                    <a:lumMod val="75000"/>
                    <a:lumOff val="2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  <a:sym typeface="Fira Sans Extra Condensed Medium"/>
              </a:endParaRPr>
            </a:p>
          </p:txBody>
        </p:sp>
      </p:grpSp>
      <p:pic>
        <p:nvPicPr>
          <p:cNvPr id="2" name="圖片 1">
            <a:extLst>
              <a:ext uri="{FF2B5EF4-FFF2-40B4-BE49-F238E27FC236}">
                <a16:creationId xmlns:a16="http://schemas.microsoft.com/office/drawing/2014/main" id="{55E71DE0-EA79-4CF0-7F54-9E6F24649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9904" y="5791539"/>
            <a:ext cx="2292096" cy="106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05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D4E30C96-F2F1-9E28-D7A9-7B88CA0A74DC}"/>
              </a:ext>
            </a:extLst>
          </p:cNvPr>
          <p:cNvSpPr txBox="1"/>
          <p:nvPr/>
        </p:nvSpPr>
        <p:spPr>
          <a:xfrm>
            <a:off x="3047238" y="3244334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0" dirty="0">
                <a:effectLst/>
              </a:rPr>
              <a:t> 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122B5A0-2393-64AE-2AB3-DF24AE4599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576" y="993675"/>
            <a:ext cx="9609454" cy="5864325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9046E6D0-28E1-234F-A503-755906F30B0E}"/>
              </a:ext>
            </a:extLst>
          </p:cNvPr>
          <p:cNvSpPr txBox="1"/>
          <p:nvPr/>
        </p:nvSpPr>
        <p:spPr>
          <a:xfrm>
            <a:off x="2414016" y="310628"/>
            <a:ext cx="9875519" cy="6830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/>
              </a:rPr>
              <a:t>Launch our web store in Hong Kong by 2022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A8644E70-4B7E-9DC7-384F-2169ABDFD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24790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1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7160BA-B0B0-42CB-AF80-838B2A8922CD}"/>
              </a:ext>
            </a:extLst>
          </p:cNvPr>
          <p:cNvSpPr/>
          <p:nvPr/>
        </p:nvSpPr>
        <p:spPr>
          <a:xfrm>
            <a:off x="49778" y="4141980"/>
            <a:ext cx="5684596" cy="2036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67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-Director of China Overseas Friendship Association</a:t>
            </a:r>
          </a:p>
          <a:p>
            <a:pPr>
              <a:lnSpc>
                <a:spcPct val="150000"/>
              </a:lnSpc>
            </a:pPr>
            <a:r>
              <a:rPr lang="en-US" sz="1067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-Chairman of Hong Kong Basketball Association</a:t>
            </a:r>
          </a:p>
          <a:p>
            <a:pPr>
              <a:lnSpc>
                <a:spcPct val="150000"/>
              </a:lnSpc>
            </a:pPr>
            <a:r>
              <a:rPr lang="en-US" sz="1067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-Life Honorary Chairman of Hong Kong Fukien Athletic Club</a:t>
            </a:r>
          </a:p>
          <a:p>
            <a:pPr>
              <a:lnSpc>
                <a:spcPct val="150000"/>
              </a:lnSpc>
            </a:pPr>
            <a:r>
              <a:rPr lang="en-US" sz="1067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-Honorary Citizen of Zhongshan, </a:t>
            </a:r>
            <a:r>
              <a:rPr lang="en-US" sz="10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GuangDong</a:t>
            </a:r>
            <a:r>
              <a:rPr lang="en-US" sz="1067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China</a:t>
            </a:r>
          </a:p>
          <a:p>
            <a:pPr>
              <a:lnSpc>
                <a:spcPct val="150000"/>
              </a:lnSpc>
            </a:pPr>
            <a:r>
              <a:rPr lang="en-US" altLang="zh-TW" sz="1067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-Zhongshan Federation of industry and Commerce</a:t>
            </a:r>
          </a:p>
          <a:p>
            <a:pPr>
              <a:lnSpc>
                <a:spcPct val="150000"/>
              </a:lnSpc>
            </a:pPr>
            <a:r>
              <a:rPr lang="en-US" sz="1067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-Chairman of Zhongshan </a:t>
            </a:r>
            <a:r>
              <a:rPr lang="en-US" sz="1067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Shenwan</a:t>
            </a:r>
            <a:r>
              <a:rPr lang="en-US" sz="1067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Town Federation of Industry &amp; Commerce</a:t>
            </a:r>
          </a:p>
          <a:p>
            <a:pPr>
              <a:lnSpc>
                <a:spcPct val="150000"/>
              </a:lnSpc>
            </a:pPr>
            <a:r>
              <a:rPr lang="en-US" sz="1067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-Former Club </a:t>
            </a:r>
            <a:r>
              <a:rPr lang="en-US" sz="1067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Presidents of Lions Clubs International District 303</a:t>
            </a:r>
          </a:p>
          <a:p>
            <a:pPr>
              <a:lnSpc>
                <a:spcPct val="150000"/>
              </a:lnSpc>
            </a:pPr>
            <a:r>
              <a:rPr lang="en-US" sz="1067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Hong Kong &amp; Macau China(Kwun Tong)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207B44-5AF4-4330-8F6E-3E382744B4C0}"/>
              </a:ext>
            </a:extLst>
          </p:cNvPr>
          <p:cNvSpPr txBox="1"/>
          <p:nvPr/>
        </p:nvSpPr>
        <p:spPr>
          <a:xfrm>
            <a:off x="52345" y="3409605"/>
            <a:ext cx="2901812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>
                <a:solidFill>
                  <a:schemeClr val="accent1"/>
                </a:solidFill>
                <a:latin typeface="+mj-lt"/>
              </a:rPr>
              <a:t>Andy </a:t>
            </a:r>
            <a:r>
              <a:rPr lang="en-US" altLang="zh-TW" sz="1400" b="1" dirty="0">
                <a:solidFill>
                  <a:schemeClr val="accent1"/>
                </a:solidFill>
                <a:latin typeface="+mj-lt"/>
              </a:rPr>
              <a:t>Sze</a:t>
            </a:r>
            <a:endParaRPr lang="id-ID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F985F0-CE48-412B-BA89-C9EDA12B4311}"/>
              </a:ext>
            </a:extLst>
          </p:cNvPr>
          <p:cNvSpPr/>
          <p:nvPr/>
        </p:nvSpPr>
        <p:spPr>
          <a:xfrm>
            <a:off x="3928378" y="4106893"/>
            <a:ext cx="4854028" cy="1052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67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-100 Outstanding Women Entrepreneurs in China (2006 CAWE)</a:t>
            </a:r>
          </a:p>
          <a:p>
            <a:pPr>
              <a:lnSpc>
                <a:spcPct val="150000"/>
              </a:lnSpc>
            </a:pPr>
            <a:r>
              <a:rPr lang="en-US" sz="1067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-HKTDC Toys Advisory Council member (2006-2008, 2015-2017) </a:t>
            </a:r>
          </a:p>
          <a:p>
            <a:pPr>
              <a:lnSpc>
                <a:spcPct val="150000"/>
              </a:lnSpc>
            </a:pPr>
            <a:r>
              <a:rPr lang="en-US" sz="1067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-Honorary President of H.K. Basketball Association (Since 2005) </a:t>
            </a:r>
          </a:p>
          <a:p>
            <a:pPr>
              <a:lnSpc>
                <a:spcPct val="150000"/>
              </a:lnSpc>
            </a:pPr>
            <a:r>
              <a:rPr lang="en-US" sz="1067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-Founder and Creative Director of Royal Dragon Group (H.K.) Ltd</a:t>
            </a:r>
            <a:endParaRPr lang="en-US" sz="1067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C66D95-2D69-4A96-87E7-3D37A422D0CB}"/>
              </a:ext>
            </a:extLst>
          </p:cNvPr>
          <p:cNvSpPr txBox="1"/>
          <p:nvPr/>
        </p:nvSpPr>
        <p:spPr>
          <a:xfrm>
            <a:off x="4414831" y="3402913"/>
            <a:ext cx="2901812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>
                <a:solidFill>
                  <a:schemeClr val="accent1"/>
                </a:solidFill>
                <a:latin typeface="+mj-lt"/>
              </a:rPr>
              <a:t>Salley Sze</a:t>
            </a:r>
            <a:endParaRPr lang="id-ID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7A0855-A38B-40D4-8ADE-AAB15EC52826}"/>
              </a:ext>
            </a:extLst>
          </p:cNvPr>
          <p:cNvSpPr/>
          <p:nvPr/>
        </p:nvSpPr>
        <p:spPr>
          <a:xfrm>
            <a:off x="288589" y="3756881"/>
            <a:ext cx="2378528" cy="320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11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CO-founder &amp; C.E.O.</a:t>
            </a:r>
            <a:endParaRPr lang="en-US" sz="11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D5417E-3710-4B9E-AE94-53D782294A3C}"/>
              </a:ext>
            </a:extLst>
          </p:cNvPr>
          <p:cNvSpPr/>
          <p:nvPr/>
        </p:nvSpPr>
        <p:spPr>
          <a:xfrm>
            <a:off x="4713116" y="3791969"/>
            <a:ext cx="2378528" cy="320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11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CO-founder &amp; G.M.</a:t>
            </a:r>
            <a:endParaRPr lang="en-US" sz="11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527656-BD31-40DD-BEF6-396CB630EC35}"/>
              </a:ext>
            </a:extLst>
          </p:cNvPr>
          <p:cNvSpPr txBox="1"/>
          <p:nvPr/>
        </p:nvSpPr>
        <p:spPr>
          <a:xfrm>
            <a:off x="2995851" y="-10573"/>
            <a:ext cx="5864184" cy="6896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Poppins"/>
              </a:rPr>
              <a:t>Our Management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3A76E5ED-F3D2-D148-1936-C90CD79D47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745" y="1089681"/>
            <a:ext cx="2278396" cy="2304775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" name="圖片 40">
            <a:extLst>
              <a:ext uri="{FF2B5EF4-FFF2-40B4-BE49-F238E27FC236}">
                <a16:creationId xmlns:a16="http://schemas.microsoft.com/office/drawing/2014/main" id="{780FCB63-6AD3-7349-5FEC-1EE35BAA96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522" y="1100990"/>
            <a:ext cx="2278396" cy="2304775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" name="圖片 50">
            <a:extLst>
              <a:ext uri="{FF2B5EF4-FFF2-40B4-BE49-F238E27FC236}">
                <a16:creationId xmlns:a16="http://schemas.microsoft.com/office/drawing/2014/main" id="{71C944A2-C81F-54D9-112C-8B0D57D6C3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8265" y="1089679"/>
            <a:ext cx="2278396" cy="2304775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2" name="Rectangle 7">
            <a:extLst>
              <a:ext uri="{FF2B5EF4-FFF2-40B4-BE49-F238E27FC236}">
                <a16:creationId xmlns:a16="http://schemas.microsoft.com/office/drawing/2014/main" id="{72694BC6-2DAD-4212-C159-6F21F0227A70}"/>
              </a:ext>
            </a:extLst>
          </p:cNvPr>
          <p:cNvSpPr/>
          <p:nvPr/>
        </p:nvSpPr>
        <p:spPr>
          <a:xfrm>
            <a:off x="6324395" y="4292599"/>
            <a:ext cx="5821504" cy="1298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067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-2021 Forbes China 30 Under 30 </a:t>
            </a:r>
          </a:p>
          <a:p>
            <a:pPr algn="r">
              <a:lnSpc>
                <a:spcPct val="150000"/>
              </a:lnSpc>
            </a:pPr>
            <a:r>
              <a:rPr lang="en-US" sz="1067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-Executive Comm. Mem. of FHKI Group 19 (H</a:t>
            </a:r>
            <a:r>
              <a:rPr lang="en-US" altLang="zh-TW" sz="1067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.K</a:t>
            </a:r>
            <a:r>
              <a:rPr lang="en-US" sz="1067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 Toys Council)</a:t>
            </a:r>
          </a:p>
          <a:p>
            <a:pPr algn="r">
              <a:lnSpc>
                <a:spcPct val="150000"/>
              </a:lnSpc>
            </a:pPr>
            <a:r>
              <a:rPr lang="en-US" sz="1067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-Former Comm. of HKTDC Toy Advisory Council  </a:t>
            </a:r>
          </a:p>
          <a:p>
            <a:pPr algn="r">
              <a:lnSpc>
                <a:spcPct val="150000"/>
              </a:lnSpc>
            </a:pPr>
            <a:r>
              <a:rPr lang="en-US" sz="1067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-Deputy Sec. General of H</a:t>
            </a:r>
            <a:r>
              <a:rPr lang="en-US" altLang="zh-TW" sz="1067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.K. </a:t>
            </a:r>
            <a:r>
              <a:rPr lang="en-US" sz="1067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United Youth Association </a:t>
            </a:r>
          </a:p>
          <a:p>
            <a:pPr algn="r">
              <a:lnSpc>
                <a:spcPct val="150000"/>
              </a:lnSpc>
            </a:pPr>
            <a:r>
              <a:rPr lang="en-US" sz="1067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</a:rPr>
              <a:t>-Graduated from University of California San Diego, Econ. and Business</a:t>
            </a:r>
            <a:endParaRPr lang="en-US" sz="1067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TextBox 8">
            <a:extLst>
              <a:ext uri="{FF2B5EF4-FFF2-40B4-BE49-F238E27FC236}">
                <a16:creationId xmlns:a16="http://schemas.microsoft.com/office/drawing/2014/main" id="{2EDB896B-7303-64C3-C081-D4BCC8C4EA48}"/>
              </a:ext>
            </a:extLst>
          </p:cNvPr>
          <p:cNvSpPr txBox="1"/>
          <p:nvPr/>
        </p:nvSpPr>
        <p:spPr>
          <a:xfrm>
            <a:off x="9310082" y="3409499"/>
            <a:ext cx="2901812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1400" b="1" dirty="0">
                <a:solidFill>
                  <a:schemeClr val="accent1"/>
                </a:solidFill>
                <a:latin typeface="+mj-lt"/>
              </a:rPr>
              <a:t>Johnny</a:t>
            </a:r>
            <a:r>
              <a:rPr lang="en-US" sz="1400" b="1" dirty="0">
                <a:solidFill>
                  <a:schemeClr val="accent1"/>
                </a:solidFill>
                <a:latin typeface="+mj-lt"/>
              </a:rPr>
              <a:t> Sze</a:t>
            </a:r>
            <a:endParaRPr lang="id-ID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4" name="Rectangle 13">
            <a:extLst>
              <a:ext uri="{FF2B5EF4-FFF2-40B4-BE49-F238E27FC236}">
                <a16:creationId xmlns:a16="http://schemas.microsoft.com/office/drawing/2014/main" id="{9CEF8CD9-962A-228C-C918-4B380BDA95B7}"/>
              </a:ext>
            </a:extLst>
          </p:cNvPr>
          <p:cNvSpPr/>
          <p:nvPr/>
        </p:nvSpPr>
        <p:spPr>
          <a:xfrm>
            <a:off x="9086248" y="3756882"/>
            <a:ext cx="3349477" cy="573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Director &amp; </a:t>
            </a:r>
          </a:p>
          <a:p>
            <a:pPr algn="ctr">
              <a:lnSpc>
                <a:spcPct val="150000"/>
              </a:lnSpc>
            </a:pPr>
            <a:r>
              <a:rPr lang="en-US" sz="11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Vice General Manager</a:t>
            </a: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27BD14A6-DE79-EF77-B516-E306F4555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91"/>
            <a:ext cx="2292096" cy="106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55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2" grpId="0"/>
      <p:bldP spid="14" grpId="0"/>
      <p:bldP spid="32" grpId="0"/>
      <p:bldP spid="52" grpId="0"/>
      <p:bldP spid="53" grpId="0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1">
            <a:extLst>
              <a:ext uri="{FF2B5EF4-FFF2-40B4-BE49-F238E27FC236}">
                <a16:creationId xmlns:a16="http://schemas.microsoft.com/office/drawing/2014/main" id="{59AA0E6B-193F-A98A-C001-08B0BC3F469A}"/>
              </a:ext>
            </a:extLst>
          </p:cNvPr>
          <p:cNvSpPr txBox="1"/>
          <p:nvPr/>
        </p:nvSpPr>
        <p:spPr>
          <a:xfrm>
            <a:off x="3726940" y="100446"/>
            <a:ext cx="5178760" cy="6896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latin typeface="Poppins"/>
              </a:rPr>
              <a:t>TVB </a:t>
            </a:r>
            <a:r>
              <a:rPr lang="en-US" altLang="zh-HK" sz="2400" b="1" dirty="0">
                <a:solidFill>
                  <a:schemeClr val="bg1"/>
                </a:solidFill>
              </a:rPr>
              <a:t>Jade</a:t>
            </a:r>
            <a:r>
              <a:rPr lang="zh-TW" altLang="en-US" sz="2400" b="1" dirty="0">
                <a:solidFill>
                  <a:schemeClr val="bg1"/>
                </a:solidFill>
              </a:rPr>
              <a:t> </a:t>
            </a:r>
            <a:r>
              <a:rPr lang="en-US" altLang="zh-TW" sz="2400" b="1" dirty="0">
                <a:solidFill>
                  <a:schemeClr val="bg1"/>
                </a:solidFill>
              </a:rPr>
              <a:t>P</a:t>
            </a:r>
            <a:r>
              <a:rPr lang="en-US" altLang="zh-HK" sz="2400" b="1" dirty="0">
                <a:solidFill>
                  <a:schemeClr val="bg1"/>
                </a:solidFill>
              </a:rPr>
              <a:t>rogram</a:t>
            </a:r>
            <a:r>
              <a:rPr lang="en-US" altLang="zh-TW" sz="2400" b="1" dirty="0">
                <a:solidFill>
                  <a:schemeClr val="bg1"/>
                </a:solidFill>
                <a:latin typeface="Poppins"/>
              </a:rPr>
              <a:t> Interview </a:t>
            </a:r>
            <a:endParaRPr lang="en-US" sz="2400" b="1" dirty="0">
              <a:solidFill>
                <a:schemeClr val="bg1"/>
              </a:solidFill>
              <a:latin typeface="Poppin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C028BF2-7DF2-0DD8-8D13-20B41B5912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11" y="3455392"/>
            <a:ext cx="5111903" cy="2586073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08D50060-D8D1-7B7D-CA82-786591F1A7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67" y="670233"/>
            <a:ext cx="5111904" cy="2559167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F100977B-6FF9-E048-29B0-753A1FD785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6" r="1"/>
          <a:stretch/>
        </p:blipFill>
        <p:spPr>
          <a:xfrm>
            <a:off x="5605077" y="1469551"/>
            <a:ext cx="6387376" cy="327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22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picture containing text, person, suit, screen&#10;&#10;Description automatically generated">
            <a:extLst>
              <a:ext uri="{FF2B5EF4-FFF2-40B4-BE49-F238E27FC236}">
                <a16:creationId xmlns:a16="http://schemas.microsoft.com/office/drawing/2014/main" id="{6FF06F63-9954-4BF3-DEBD-DDF3EEEE4D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3888"/>
            <a:ext cx="5735993" cy="3278888"/>
          </a:xfrm>
          <a:prstGeom prst="rect">
            <a:avLst/>
          </a:prstGeom>
        </p:spPr>
      </p:pic>
      <p:pic>
        <p:nvPicPr>
          <p:cNvPr id="3" name="Picture 5" descr="A person sitting at a desk&#10;&#10;Description automatically generated with low confidence">
            <a:extLst>
              <a:ext uri="{FF2B5EF4-FFF2-40B4-BE49-F238E27FC236}">
                <a16:creationId xmlns:a16="http://schemas.microsoft.com/office/drawing/2014/main" id="{10AE6AFA-E6AC-8A2F-3C5B-B44052DDBC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226" y="3939495"/>
            <a:ext cx="5422231" cy="2918505"/>
          </a:xfrm>
          <a:prstGeom prst="rect">
            <a:avLst/>
          </a:prstGeom>
        </p:spPr>
      </p:pic>
      <p:pic>
        <p:nvPicPr>
          <p:cNvPr id="4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E7F3D48-AACE-774B-C7BC-495D077955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7808" y="683333"/>
            <a:ext cx="4290356" cy="6174667"/>
          </a:xfrm>
          <a:prstGeom prst="rect">
            <a:avLst/>
          </a:prstGeom>
        </p:spPr>
      </p:pic>
      <p:sp>
        <p:nvSpPr>
          <p:cNvPr id="7" name="TextBox 31">
            <a:extLst>
              <a:ext uri="{FF2B5EF4-FFF2-40B4-BE49-F238E27FC236}">
                <a16:creationId xmlns:a16="http://schemas.microsoft.com/office/drawing/2014/main" id="{59AA0E6B-193F-A98A-C001-08B0BC3F469A}"/>
              </a:ext>
            </a:extLst>
          </p:cNvPr>
          <p:cNvSpPr txBox="1"/>
          <p:nvPr/>
        </p:nvSpPr>
        <p:spPr>
          <a:xfrm>
            <a:off x="3726940" y="100446"/>
            <a:ext cx="5178760" cy="6896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latin typeface="Poppins"/>
              </a:rPr>
              <a:t>CNBC, Pearl &amp; Forbes Interview </a:t>
            </a:r>
            <a:endParaRPr lang="en-US" sz="2400" b="1" dirty="0">
              <a:solidFill>
                <a:schemeClr val="bg1"/>
              </a:solidFill>
              <a:latin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54272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94182" y="734323"/>
            <a:ext cx="2454836" cy="164637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3">
            <a:extLst>
              <a:ext uri="{FF2B5EF4-FFF2-40B4-BE49-F238E27FC236}">
                <a16:creationId xmlns:a16="http://schemas.microsoft.com/office/drawing/2014/main" id="{84FFDFE8-E828-472A-ABEA-C3F27916942E}"/>
              </a:ext>
            </a:extLst>
          </p:cNvPr>
          <p:cNvSpPr txBox="1">
            <a:spLocks/>
          </p:cNvSpPr>
          <p:nvPr/>
        </p:nvSpPr>
        <p:spPr>
          <a:xfrm>
            <a:off x="235438" y="2648749"/>
            <a:ext cx="3070261" cy="11330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85090">
              <a:spcBef>
                <a:spcPts val="95"/>
              </a:spcBef>
            </a:pPr>
            <a:r>
              <a:rPr lang="en-GB" sz="3600" b="1" kern="0" spc="-25" dirty="0" err="1">
                <a:solidFill>
                  <a:srgbClr val="E2DEE6"/>
                </a:solidFill>
                <a:latin typeface="Calibri"/>
                <a:cs typeface="Calibri"/>
              </a:rPr>
              <a:t>Eastcolight’s</a:t>
            </a:r>
            <a:endParaRPr lang="en-GB" sz="3600" b="1" kern="0" spc="-25" dirty="0">
              <a:solidFill>
                <a:srgbClr val="E2DEE6"/>
              </a:solidFill>
              <a:latin typeface="Calibri"/>
              <a:cs typeface="Calibri"/>
            </a:endParaRPr>
          </a:p>
          <a:p>
            <a:pPr marL="12700" marR="85090">
              <a:spcBef>
                <a:spcPts val="95"/>
              </a:spcBef>
            </a:pPr>
            <a:r>
              <a:rPr lang="en-GB" sz="3600" b="1" kern="0" spc="-25" dirty="0">
                <a:solidFill>
                  <a:srgbClr val="E2DEE6"/>
                </a:solidFill>
                <a:latin typeface="Calibri"/>
                <a:cs typeface="Calibri"/>
              </a:rPr>
              <a:t>Marketing</a:t>
            </a:r>
            <a:endParaRPr lang="en-GB" sz="3600" kern="0" dirty="0">
              <a:solidFill>
                <a:sysClr val="windowText" lastClr="00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DEC76D9-8DF1-4933-8DB6-8451F54ACC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6633" y="2380701"/>
            <a:ext cx="2861214" cy="1890531"/>
          </a:xfrm>
          <a:prstGeom prst="round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183354-316B-4E24-99AA-6BB00C4637A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5654" y="4532246"/>
            <a:ext cx="2821657" cy="2116243"/>
          </a:xfrm>
          <a:prstGeom prst="round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CBB838A1-EEF4-4DB1-8C7B-7583C1811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8870" y="3781751"/>
            <a:ext cx="5023241" cy="2946310"/>
          </a:xfrm>
          <a:prstGeom prst="snip2Diag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圖片 1">
            <a:extLst>
              <a:ext uri="{FF2B5EF4-FFF2-40B4-BE49-F238E27FC236}">
                <a16:creationId xmlns:a16="http://schemas.microsoft.com/office/drawing/2014/main" id="{C42A195F-19E9-41E5-A813-871AC6AAC29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6633" y="243626"/>
            <a:ext cx="3010109" cy="1859606"/>
          </a:xfrm>
          <a:prstGeom prst="snipRoundRect">
            <a:avLst/>
          </a:prstGeom>
        </p:spPr>
      </p:pic>
      <p:sp>
        <p:nvSpPr>
          <p:cNvPr id="9" name="object 13">
            <a:extLst>
              <a:ext uri="{FF2B5EF4-FFF2-40B4-BE49-F238E27FC236}">
                <a16:creationId xmlns:a16="http://schemas.microsoft.com/office/drawing/2014/main" id="{84FFDFE8-E828-472A-ABEA-C3F27916942E}"/>
              </a:ext>
            </a:extLst>
          </p:cNvPr>
          <p:cNvSpPr txBox="1">
            <a:spLocks/>
          </p:cNvSpPr>
          <p:nvPr/>
        </p:nvSpPr>
        <p:spPr>
          <a:xfrm>
            <a:off x="224195" y="4271232"/>
            <a:ext cx="3796083" cy="10098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85090">
              <a:spcBef>
                <a:spcPts val="95"/>
              </a:spcBef>
            </a:pPr>
            <a:r>
              <a:rPr lang="en-GB" sz="3200" b="1" i="1" kern="0" spc="-25" dirty="0">
                <a:solidFill>
                  <a:srgbClr val="E2DEE6"/>
                </a:solidFill>
                <a:latin typeface="Calibri"/>
              </a:rPr>
              <a:t>     Hong Kong </a:t>
            </a:r>
          </a:p>
          <a:p>
            <a:pPr marL="12700" marR="85090">
              <a:spcBef>
                <a:spcPts val="95"/>
              </a:spcBef>
            </a:pPr>
            <a:r>
              <a:rPr lang="en-GB" sz="3200" b="1" i="1" kern="0" spc="-25" dirty="0">
                <a:solidFill>
                  <a:srgbClr val="E2DEE6"/>
                </a:solidFill>
                <a:latin typeface="Calibri"/>
              </a:rPr>
              <a:t>Toys &amp; Games Fairs  </a:t>
            </a:r>
            <a:endParaRPr lang="en-GB" sz="3200" i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8870" y="360902"/>
            <a:ext cx="4649549" cy="3362236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3842573" y="90185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/>
              <a:t>January 2020</a:t>
            </a:r>
            <a:endParaRPr lang="zh-HK" altLang="en-US" b="1" dirty="0"/>
          </a:p>
        </p:txBody>
      </p:sp>
      <p:sp>
        <p:nvSpPr>
          <p:cNvPr id="2" name="矩形 1"/>
          <p:cNvSpPr/>
          <p:nvPr/>
        </p:nvSpPr>
        <p:spPr>
          <a:xfrm>
            <a:off x="3891823" y="6358729"/>
            <a:ext cx="1448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b="1" dirty="0"/>
              <a:t>January 2018</a:t>
            </a:r>
            <a:endParaRPr lang="zh-HK" altLang="en-US" b="1" dirty="0"/>
          </a:p>
        </p:txBody>
      </p:sp>
    </p:spTree>
    <p:extLst>
      <p:ext uri="{BB962C8B-B14F-4D97-AF65-F5344CB8AC3E}">
        <p14:creationId xmlns:p14="http://schemas.microsoft.com/office/powerpoint/2010/main" val="2200239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94182" y="734323"/>
            <a:ext cx="2454836" cy="164637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3">
            <a:extLst>
              <a:ext uri="{FF2B5EF4-FFF2-40B4-BE49-F238E27FC236}">
                <a16:creationId xmlns:a16="http://schemas.microsoft.com/office/drawing/2014/main" id="{84FFDFE8-E828-472A-ABEA-C3F27916942E}"/>
              </a:ext>
            </a:extLst>
          </p:cNvPr>
          <p:cNvSpPr txBox="1">
            <a:spLocks/>
          </p:cNvSpPr>
          <p:nvPr/>
        </p:nvSpPr>
        <p:spPr>
          <a:xfrm>
            <a:off x="130139" y="2674619"/>
            <a:ext cx="3070261" cy="11330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85090">
              <a:spcBef>
                <a:spcPts val="95"/>
              </a:spcBef>
            </a:pPr>
            <a:r>
              <a:rPr lang="en-GB" sz="3600" b="1" kern="0" spc="-25" dirty="0" err="1">
                <a:solidFill>
                  <a:srgbClr val="E2DEE6"/>
                </a:solidFill>
                <a:latin typeface="Calibri"/>
                <a:cs typeface="Calibri"/>
              </a:rPr>
              <a:t>Eastcolight’s</a:t>
            </a:r>
            <a:endParaRPr lang="en-GB" sz="3600" b="1" kern="0" spc="-25" dirty="0">
              <a:solidFill>
                <a:srgbClr val="E2DEE6"/>
              </a:solidFill>
              <a:latin typeface="Calibri"/>
              <a:cs typeface="Calibri"/>
            </a:endParaRPr>
          </a:p>
          <a:p>
            <a:pPr marL="12700" marR="85090">
              <a:spcBef>
                <a:spcPts val="95"/>
              </a:spcBef>
            </a:pPr>
            <a:r>
              <a:rPr lang="en-GB" sz="3600" b="1" kern="0" spc="-25" dirty="0">
                <a:solidFill>
                  <a:srgbClr val="E2DEE6"/>
                </a:solidFill>
                <a:latin typeface="Calibri"/>
                <a:cs typeface="Calibri"/>
              </a:rPr>
              <a:t>Marketing</a:t>
            </a:r>
            <a:endParaRPr lang="en-GB" sz="3600" kern="0" dirty="0">
              <a:solidFill>
                <a:sysClr val="windowText" lastClr="000000"/>
              </a:solidFill>
            </a:endParaRPr>
          </a:p>
        </p:txBody>
      </p:sp>
      <p:sp>
        <p:nvSpPr>
          <p:cNvPr id="9" name="object 13">
            <a:extLst>
              <a:ext uri="{FF2B5EF4-FFF2-40B4-BE49-F238E27FC236}">
                <a16:creationId xmlns:a16="http://schemas.microsoft.com/office/drawing/2014/main" id="{84FFDFE8-E828-472A-ABEA-C3F27916942E}"/>
              </a:ext>
            </a:extLst>
          </p:cNvPr>
          <p:cNvSpPr txBox="1">
            <a:spLocks/>
          </p:cNvSpPr>
          <p:nvPr/>
        </p:nvSpPr>
        <p:spPr>
          <a:xfrm>
            <a:off x="-195483" y="4326045"/>
            <a:ext cx="4031762" cy="11355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500" i="1" kern="0" spc="-25" dirty="0">
                <a:solidFill>
                  <a:schemeClr val="bg1"/>
                </a:solidFill>
                <a:latin typeface="Calibri"/>
              </a:rPr>
              <a:t> </a:t>
            </a:r>
            <a:r>
              <a:rPr lang="en-US" altLang="zh-TW" sz="2400" i="1" dirty="0">
                <a:solidFill>
                  <a:schemeClr val="bg1"/>
                </a:solidFill>
                <a:latin typeface="Myriad Pro" panose="020B0703030403020204" pitchFamily="34" charset="0"/>
              </a:rPr>
              <a:t>Spiel </a:t>
            </a:r>
            <a:r>
              <a:rPr lang="en-US" altLang="zh-TW" sz="2400" i="1" dirty="0" err="1">
                <a:solidFill>
                  <a:schemeClr val="bg1"/>
                </a:solidFill>
                <a:latin typeface="Myriad Pro" panose="020B0703030403020204" pitchFamily="34" charset="0"/>
              </a:rPr>
              <a:t>Warenmesse</a:t>
            </a:r>
            <a:r>
              <a:rPr lang="en-US" altLang="zh-TW" sz="2400" i="1" dirty="0">
                <a:solidFill>
                  <a:schemeClr val="bg1"/>
                </a:solidFill>
                <a:latin typeface="Myriad Pro" panose="020B0703030403020204" pitchFamily="34" charset="0"/>
              </a:rPr>
              <a:t> </a:t>
            </a:r>
          </a:p>
          <a:p>
            <a:pPr algn="ctr"/>
            <a:r>
              <a:rPr lang="en-US" altLang="zh-TW" sz="2400" i="1" dirty="0">
                <a:solidFill>
                  <a:schemeClr val="bg1"/>
                </a:solidFill>
                <a:latin typeface="Myriad Pro" panose="020B0703030403020204" pitchFamily="34" charset="0"/>
              </a:rPr>
              <a:t>International Toy Fair </a:t>
            </a:r>
          </a:p>
          <a:p>
            <a:pPr algn="ctr"/>
            <a:r>
              <a:rPr lang="en-US" altLang="zh-TW" sz="2400" i="1" dirty="0">
                <a:solidFill>
                  <a:schemeClr val="bg1"/>
                </a:solidFill>
                <a:latin typeface="Myriad Pro" panose="020B0703030403020204" pitchFamily="34" charset="0"/>
              </a:rPr>
              <a:t>Nuremberg, Germany</a:t>
            </a:r>
            <a:endParaRPr lang="zh-TW" altLang="en-US" sz="2400" i="1" dirty="0">
              <a:solidFill>
                <a:schemeClr val="bg1"/>
              </a:solidFill>
              <a:latin typeface="Myriad Pro" panose="020B0703030403020204" pitchFamily="34" charset="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6279" y="1362771"/>
            <a:ext cx="5385473" cy="4032374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9234" y="344839"/>
            <a:ext cx="2714483" cy="2035862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49234" y="2607048"/>
            <a:ext cx="2716524" cy="203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Content Placeholder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1752" y="4775548"/>
            <a:ext cx="2761649" cy="1888098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3786036" y="99343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/>
              <a:t>January 2020</a:t>
            </a:r>
            <a:endParaRPr lang="zh-HK" altLang="en-US" b="1" dirty="0"/>
          </a:p>
        </p:txBody>
      </p:sp>
    </p:spTree>
    <p:extLst>
      <p:ext uri="{BB962C8B-B14F-4D97-AF65-F5344CB8AC3E}">
        <p14:creationId xmlns:p14="http://schemas.microsoft.com/office/powerpoint/2010/main" val="441442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5839</TotalTime>
  <Words>514</Words>
  <Application>Microsoft Office PowerPoint</Application>
  <PresentationFormat>寬螢幕</PresentationFormat>
  <Paragraphs>93</Paragraphs>
  <Slides>12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0" baseType="lpstr">
      <vt:lpstr>Fira Sans Extra Condensed Medium</vt:lpstr>
      <vt:lpstr>Myriad Pro</vt:lpstr>
      <vt:lpstr>Arial</vt:lpstr>
      <vt:lpstr>Calibri</vt:lpstr>
      <vt:lpstr>Calibri Light</vt:lpstr>
      <vt:lpstr>Open Sans</vt:lpstr>
      <vt:lpstr>Poppins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Renowned customers + Licenses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sales4</dc:creator>
  <cp:lastModifiedBy>sales4</cp:lastModifiedBy>
  <cp:revision>273</cp:revision>
  <dcterms:created xsi:type="dcterms:W3CDTF">2022-05-24T09:51:14Z</dcterms:created>
  <dcterms:modified xsi:type="dcterms:W3CDTF">2024-07-09T08:03:49Z</dcterms:modified>
</cp:coreProperties>
</file>